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image" Target="../media/image-11-9.png"/><Relationship Id="rId10" Type="http://schemas.openxmlformats.org/officeDocument/2006/relationships/image" Target="../media/image-11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image" Target="../media/image-14-9.png"/><Relationship Id="rId10" Type="http://schemas.openxmlformats.org/officeDocument/2006/relationships/image" Target="../media/image-14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73939" y="410700"/>
            <a:ext cx="4123722" cy="43221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20550" y="346250"/>
            <a:ext cx="4251600" cy="445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Районы России: огромная страна из разных частей
</a:t>
            </a:r>
            <a:pPr algn="l" indent="0" marL="0">
              <a:lnSpc>
                <a:spcPct val="100000"/>
              </a:lnSpc>
              <a:buNone/>
            </a:pPr>
            <a:r>
              <a:rPr lang="en-US" sz="3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разделена на районы: природа, население и хозяйство здесь заметно отличаются.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3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89712" y="435400"/>
            <a:ext cx="4060976" cy="4327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900" y="1739100"/>
            <a:ext cx="4118100" cy="30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 России — 17,1 млн км², и это крупнейшая страна мира. Районирование помогает сравнивать территории по природе, населению, хозяйству и транспорту. В школе часто рассматривают экономические районы и федеральные округа.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700575" y="528625"/>
            <a:ext cx="3776700" cy="64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изучают районирование России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1537758"/>
            <a:ext cx="8325600" cy="31435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700575" y="585025"/>
            <a:ext cx="8031900" cy="33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устроено территориальное деление страны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700575" y="1008450"/>
            <a:ext cx="8031900" cy="28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уровней управления: федеральные округа объединяют субъекты Федерации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75" y="956311"/>
            <a:ext cx="8337300" cy="218202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6975" y="3384175"/>
            <a:ext cx="4063200" cy="140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Европейская часть России занимает меньшую площадь, но здесь живёт около 77% населения страны. Это означает более плотное размещение людей, развитую транспортную сеть и множество крупных городов.
</a:t>
            </a:r>
            <a:endParaRPr lang="en-US" sz="1605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673600" y="3384175"/>
            <a:ext cx="4070700" cy="140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Уральскими горами начинается азиатская часть России. Она гораздо больше по территории, однако заселена реже из‑за более суровых условий и больших расстояний между поселениями. 
</a:t>
            </a:r>
            <a:endParaRPr lang="en-US" sz="1607" dirty="0"/>
          </a:p>
        </p:txBody>
      </p:sp>
      <p:sp>
        <p:nvSpPr>
          <p:cNvPr id="8" name="Text 3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Европейская и Азиатская части России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1345963"/>
            <a:ext cx="4063200" cy="26341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06975" y="4489950"/>
            <a:ext cx="64113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7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Условная диаграмма по крупнейшим территориальным частям; точные доли по исходным данным не приведены.
</a:t>
            </a:r>
            <a:endParaRPr lang="en-US" sz="947" dirty="0"/>
          </a:p>
        </p:txBody>
      </p:sp>
      <p:sp>
        <p:nvSpPr>
          <p:cNvPr id="7" name="Text 2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территории занимают наибольшую площадь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797650" y="1344850"/>
            <a:ext cx="3832800" cy="26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большие площади приходятся на Сибирь и Дальний Восток: там много лесов, гор, болот и труднодоступных участков.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территория не равна высокой численности населения: суровые природные условия и расстояния ограничивают освоение и строительство.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44325" y="1604075"/>
            <a:ext cx="37011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Северо-Западу относятся Санкт-Петербург, Ленинградская область, Карелия, Коми, Архангельская и Мурманская области. Регион расположен у Балтийского и Белого морей.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4814750" y="1604075"/>
            <a:ext cx="37011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Морские порты и судоходство поддерживают торговлю и перевозки грузов. Это делает отрасли, связанные с логистикой, особенно важными.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544300" y="3580025"/>
            <a:ext cx="37011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развиты лесная промышленность и добыча полезных ископаемых, а также туризм. Природа и побережья привлекают людей, а предприятия создают рабочие места.
</a:t>
            </a:r>
            <a:endParaRPr lang="en-US" sz="1300" dirty="0"/>
          </a:p>
        </p:txBody>
      </p:sp>
      <p:sp>
        <p:nvSpPr>
          <p:cNvPr id="7" name="Text 3"/>
          <p:cNvSpPr txBox="1"/>
          <p:nvPr/>
        </p:nvSpPr>
        <p:spPr>
          <a:xfrm>
            <a:off x="4814750" y="3580025"/>
            <a:ext cx="37011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Санкт-Петербург выступает крупным научным и культурным центром. Благодаря образованию, музеям и учреждениям там сильны и деловые, и социальные связи.
</a:t>
            </a:r>
            <a:endParaRPr lang="en-US" sz="1300" dirty="0"/>
          </a:p>
        </p:txBody>
      </p:sp>
      <p:sp>
        <p:nvSpPr>
          <p:cNvPr id="8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9" name="Text 5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Северо-Запад России: выход к Балтике и Арктике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7325" y="1416525"/>
            <a:ext cx="3893700" cy="12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Центральной России находятся Москва, Московская, Тверская, Ярославская, Владимирская, Рязанская и другие области. Здесь сосредоточено много городов и предприятий.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4838050" y="1416525"/>
            <a:ext cx="3893700" cy="12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Район отличается самой высокой плотностью населения. Плотная заселённость связана с историей освоения, благоприятными природными условиями и удобством транспортных маршрутов.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567325" y="3318725"/>
            <a:ext cx="3893700" cy="12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формируются управление, наука, финансы и образование. Особенно развиты машиностроение и важнейшие транспортные узлы, где сходятся пути из разных регионов.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Центральная Россия: главный населённый и деловой район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87697" y="1497250"/>
            <a:ext cx="1101757" cy="2636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06500" y="1497250"/>
            <a:ext cx="3875400" cy="26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4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Ниже — округа, их административные центры и краткая характеристика ведущих занятий и природных условий.
</a:t>
            </a:r>
            <a:pPr algn="l" indent="0" marL="0">
              <a:lnSpc>
                <a:spcPct val="150000"/>
              </a:lnSpc>
              <a:buNone/>
            </a:pPr>
            <a:r>
              <a:rPr lang="en-US" sz="14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4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Округа различаются и по природным условиям, и по хозяйственным занятиям: где удобнее транспорт и природные ресурсы, там быстрее формируются крупные отрасли и города.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413725" y="4489950"/>
            <a:ext cx="64044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Административное деление Российской Федерации (федеральные округа).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Федеральные округа России и их особенности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21900" y="1917"/>
            <a:ext cx="4319700" cy="392316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12075" y="4064300"/>
            <a:ext cx="8420400" cy="94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Южные районы России: тёплый климат и сельское хозяйство
</a:t>
            </a:r>
            <a:endParaRPr lang="en-US" sz="3400" dirty="0"/>
          </a:p>
        </p:txBody>
      </p:sp>
      <p:sp>
        <p:nvSpPr>
          <p:cNvPr id="9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5116900" y="710725"/>
            <a:ext cx="3332400" cy="107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Юг России отличается более тёплой зимой, длинным летом и большим количеством солнечных дней. Благодаря этому сельскому хозяйству здесь проще работать круглый год и планировать посевы.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5116900" y="2183575"/>
            <a:ext cx="3332400" cy="107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земледелия особенно важны плодородные почвы, особенно чернозёмы. На них выращивают пшеницу, подсолнечник, овощи, фрукты и виноград; активно развиваются сады и сельхозтехника.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1345963"/>
            <a:ext cx="4063200" cy="26341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06975" y="4489950"/>
            <a:ext cx="64113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6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Условные значения для наглядного сравнения: точные показатели плотности в исходных данных не указаны.
</a:t>
            </a:r>
            <a:endParaRPr lang="en-US" sz="956" dirty="0"/>
          </a:p>
        </p:txBody>
      </p:sp>
      <p:sp>
        <p:nvSpPr>
          <p:cNvPr id="7" name="Text 2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сосредоточено больше и меньше населения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797650" y="1344850"/>
            <a:ext cx="3832800" cy="26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крупных районах плотность населения распределена неравномерно: максимум приходится на Центральный и Приволжский, минимум — на Сибирь и Дальний Восток.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Климат, расстояния и доступность дорог влияют на жизнь людей. Там, где больше рабочих мест и крупных городов, плотность обычно выше.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3431" y="1444350"/>
            <a:ext cx="218400" cy="218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70056" y="1444350"/>
            <a:ext cx="218400" cy="218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03431" y="3153033"/>
            <a:ext cx="218400" cy="19413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770056" y="3162740"/>
            <a:ext cx="218400" cy="17472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13" name="Text 1"/>
          <p:cNvSpPr txBox="1"/>
          <p:nvPr/>
        </p:nvSpPr>
        <p:spPr>
          <a:xfrm>
            <a:off x="883075" y="1527992"/>
            <a:ext cx="3581400" cy="119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Горный рельеф и тёплые долины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Горы защищают территории от холодных ветров, а тёплые равнины и плодородные долины дают условия для земледелия. Это поддерживает устойчивые сезонные занятия людей и развитие местного хозяйства.
</a:t>
            </a:r>
            <a:endParaRPr lang="en-US" sz="1500" dirty="0"/>
          </a:p>
        </p:txBody>
      </p:sp>
      <p:sp>
        <p:nvSpPr>
          <p:cNvPr id="14" name="Text 2"/>
          <p:cNvSpPr txBox="1"/>
          <p:nvPr/>
        </p:nvSpPr>
        <p:spPr>
          <a:xfrm>
            <a:off x="5149700" y="1527992"/>
            <a:ext cx="3581400" cy="119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8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Садоводство и животноводство
</a:t>
            </a:r>
            <a:pPr algn="l" indent="0" marL="0">
              <a:lnSpc>
                <a:spcPct val="115000"/>
              </a:lnSpc>
              <a:buNone/>
            </a:pPr>
            <a:r>
              <a:rPr lang="en-US" sz="552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96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регионе распространены фруктовые сады и огородные культуры, хорошо растут кормовые растения. Параллельно развиваются животноводство и переработка сельхозпродукции, включая продукты для местного рынка.
</a:t>
            </a:r>
            <a:endParaRPr lang="en-US" sz="1380" dirty="0"/>
          </a:p>
        </p:txBody>
      </p:sp>
      <p:sp>
        <p:nvSpPr>
          <p:cNvPr id="15" name="Text 3"/>
          <p:cNvSpPr txBox="1"/>
          <p:nvPr/>
        </p:nvSpPr>
        <p:spPr>
          <a:xfrm>
            <a:off x="883075" y="3224542"/>
            <a:ext cx="3581400" cy="119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58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Туризм и санаторно-курортное хозяйство
</a:t>
            </a:r>
            <a:pPr algn="l" indent="0" marL="0">
              <a:lnSpc>
                <a:spcPct val="115000"/>
              </a:lnSpc>
              <a:buNone/>
            </a:pPr>
            <a:r>
              <a:rPr lang="en-US" sz="543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77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красивым ландшафтам, климату и лечебным возможностям территории востребованы у туристов. Здесь работают гостиницы, маршруты и санатории, а значит создаются рабочие места в сервисе.
</a:t>
            </a:r>
            <a:endParaRPr lang="en-US" sz="1358" dirty="0"/>
          </a:p>
        </p:txBody>
      </p:sp>
      <p:sp>
        <p:nvSpPr>
          <p:cNvPr id="16" name="Text 4"/>
          <p:cNvSpPr txBox="1"/>
          <p:nvPr/>
        </p:nvSpPr>
        <p:spPr>
          <a:xfrm>
            <a:off x="5149700" y="3224542"/>
            <a:ext cx="3581400" cy="119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31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 народов, языков и традиций
</a:t>
            </a:r>
            <a:pPr algn="l" indent="0" marL="0">
              <a:lnSpc>
                <a:spcPct val="115000"/>
              </a:lnSpc>
              <a:buNone/>
            </a:pPr>
            <a:r>
              <a:rPr lang="en-US" sz="572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4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Северный Кавказ известен большим этническим и культурным разнообразием: различаются языки, обычаи, кухня и праздники. Это формирует богатую культурную среду и помогает сохранять традиции поколений.
</a:t>
            </a:r>
            <a:endParaRPr lang="en-US" sz="1431" dirty="0"/>
          </a:p>
        </p:txBody>
      </p:sp>
      <p:sp>
        <p:nvSpPr>
          <p:cNvPr id="17" name="Text 5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Северный Кавказ: горы, природа и культура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24050" y="1158925"/>
            <a:ext cx="3402900" cy="12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Волга как транспортная «ось»
</a:t>
            </a:r>
            <a:pPr algn="l" indent="0" marL="0">
              <a:lnSpc>
                <a:spcPct val="130039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Вытянутость Приволжского района вдоль Волги делает реку удобным путём. По ней перевозят грузы, а города становятся удобными центрами торговли и снабжения.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910683" y="2354037"/>
            <a:ext cx="3402900" cy="12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30039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города на Волге
</a:t>
            </a:r>
            <a:pPr algn="r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берегах располагаются Казань, Самара, Нижний Новгород, Саратов, Ульяновск и Уфа. Их положение рядом с водой и дорогами поддерживает развитие промышленности и услуг.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4824050" y="3523200"/>
            <a:ext cx="3402900" cy="12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Хозяйство вдоль реки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Машиностроение, химическая промышленность и нефтепереработка дополняются сельским хозяйством. Судоходство и речные перевозки связывают производства с потребителями.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700575" y="528625"/>
            <a:ext cx="3769500" cy="6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Поволжье: река Волга как главная ось района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1537758"/>
            <a:ext cx="8325600" cy="31435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700575" y="585025"/>
            <a:ext cx="8031900" cy="33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природные условия формируют жизнь людей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700575" y="1008450"/>
            <a:ext cx="8031900" cy="28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 и рельеф → условия жизни → тип хозяйства и транспорта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5931" y="1112800"/>
            <a:ext cx="218400" cy="218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96381" y="1124933"/>
            <a:ext cx="218400" cy="19413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25931" y="3111390"/>
            <a:ext cx="218400" cy="17472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896381" y="3111390"/>
            <a:ext cx="218400" cy="17472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13" name="Text 1"/>
          <p:cNvSpPr txBox="1"/>
          <p:nvPr/>
        </p:nvSpPr>
        <p:spPr>
          <a:xfrm>
            <a:off x="544325" y="1453725"/>
            <a:ext cx="3770400" cy="124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Месторождения руд и металлов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Уральский район расположен на границе Европы и Азии и богат полезными ископаемыми. Доступность руд создаёт основу для металлургии и поддерживает постоянный спрос на переработку и оборудование.
</a:t>
            </a:r>
            <a:endParaRPr lang="en-US" sz="1600" dirty="0"/>
          </a:p>
        </p:txBody>
      </p:sp>
      <p:sp>
        <p:nvSpPr>
          <p:cNvPr id="14" name="Text 2"/>
          <p:cNvSpPr txBox="1"/>
          <p:nvPr/>
        </p:nvSpPr>
        <p:spPr>
          <a:xfrm>
            <a:off x="4814775" y="1453725"/>
            <a:ext cx="3770400" cy="124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Чёрная и цветная металлургия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Наличие металлургической базы способствует развитию производственных цепочек: от добычи и подготовки сырья до выпуска металлов. Это формирует рабочие места и влияет на развитие городов вокруг предприятий.
</a:t>
            </a:r>
            <a:endParaRPr lang="en-US" sz="1600" dirty="0"/>
          </a:p>
        </p:txBody>
      </p:sp>
      <p:sp>
        <p:nvSpPr>
          <p:cNvPr id="15" name="Text 3"/>
          <p:cNvSpPr txBox="1"/>
          <p:nvPr/>
        </p:nvSpPr>
        <p:spPr>
          <a:xfrm>
            <a:off x="544325" y="3430472"/>
            <a:ext cx="3770400" cy="124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Машиностроение и химическая промышленность
</a:t>
            </a:r>
            <a:pPr algn="l" indent="0" marL="0">
              <a:lnSpc>
                <a:spcPct val="115000"/>
              </a:lnSpc>
              <a:buNone/>
            </a:pPr>
            <a:r>
              <a:rPr lang="en-US" sz="52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Металлургия и сырьевой потенциал усиливают машиностроение: нужны детали, станки и транспортные машины. Дополнительно развивается химическая промышленность, обслуживающая разные отрасли региона.
</a:t>
            </a:r>
            <a:endParaRPr lang="en-US" sz="1395" dirty="0"/>
          </a:p>
        </p:txBody>
      </p:sp>
      <p:sp>
        <p:nvSpPr>
          <p:cNvPr id="16" name="Text 4"/>
          <p:cNvSpPr txBox="1"/>
          <p:nvPr/>
        </p:nvSpPr>
        <p:spPr>
          <a:xfrm>
            <a:off x="4814775" y="3430472"/>
            <a:ext cx="3770400" cy="124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центры: Екатеринбург, Челябинск, Пермь, Уфа
</a:t>
            </a:r>
            <a:pPr algn="l" indent="0" marL="0">
              <a:lnSpc>
                <a:spcPct val="115000"/>
              </a:lnSpc>
              <a:buNone/>
            </a:pPr>
            <a:r>
              <a:rPr lang="en-US" sz="52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Важные города — Екатеринбург, Челябинск, Пермь и Уфа — концентрируют промышленность, кадры и инфраструктуру. Такое «сжатие» помогает быстрее создавать продукцию и отправлять её в другие районы страны.
</a:t>
            </a:r>
            <a:endParaRPr lang="en-US" sz="1395" dirty="0"/>
          </a:p>
        </p:txBody>
      </p:sp>
      <p:sp>
        <p:nvSpPr>
          <p:cNvPr id="17" name="Text 5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Урал: промышленный пояс между Европой и Азией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1345963"/>
            <a:ext cx="4063200" cy="26341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06975" y="4489950"/>
            <a:ext cx="64113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7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сопоставление отраслей по районам России (схематическая диаграмма). Данные не приводятся в числах, поэтому диаграмма не отражает точные доли производства.
</a:t>
            </a:r>
            <a:endParaRPr lang="en-US" sz="947" dirty="0"/>
          </a:p>
        </p:txBody>
      </p:sp>
      <p:sp>
        <p:nvSpPr>
          <p:cNvPr id="7" name="Text 2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Хозяйственная специализация разных районов России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797650" y="1344850"/>
            <a:ext cx="3832800" cy="26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Специализация складывается из сочетания климата, ресурсов и транспортных путей: где выгоднее добывать или перевозить, там быстрее формируются «свои» отрасли и рабочие места.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районы развивают разные направления хозяйства, потому что природные условия и доступ к транспортным магистралям не одинаковы. Общая страна связывает эти специализации в единую экономику.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75" y="956311"/>
            <a:ext cx="8337300" cy="218202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6975" y="3384175"/>
            <a:ext cx="4063200" cy="140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Сибирь занимает большую часть азиатской территории России и известна тайгой, крупными реками и озёрами. Суровый климат формирует особый быт и хозяйство, где важны устойчивые технологии и инфраструктура.
</a:t>
            </a:r>
            <a:endParaRPr lang="en-US" sz="1605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673600" y="3384175"/>
            <a:ext cx="4070700" cy="140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ведётся добыча угля, нефти, газа и руд цветных и чёрных металлов. Тайга, Байкал, промышленные города и Транссибирская магистраль показывают связь ресурсов, транспорта и расселения.
</a:t>
            </a:r>
            <a:endParaRPr lang="en-US" sz="1625" dirty="0"/>
          </a:p>
        </p:txBody>
      </p:sp>
      <p:sp>
        <p:nvSpPr>
          <p:cNvPr id="8" name="Text 3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Сибирь: огромная территория и богатые ресурсы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6976" y="1497250"/>
            <a:ext cx="3883198" cy="2636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797650" y="1497250"/>
            <a:ext cx="3832800" cy="26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крупнейшие города сочетают функции управления, промышленности, науки или транспортных связей с природным и географическим положением региона.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центры чаще располагаются там, где есть удобные транспортные выходы или сильная ресурсная база: это поддерживает специализацию города и приток населения.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06975" y="4489950"/>
            <a:ext cx="64113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учебной теме «Районы России» (примерные соответствия функций городов регионам).
</a:t>
            </a:r>
            <a:endParaRPr lang="en-US" sz="1055" dirty="0"/>
          </a:p>
        </p:txBody>
      </p:sp>
      <p:sp>
        <p:nvSpPr>
          <p:cNvPr id="8" name="Text 3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Крупнейшие центры районов России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02575" y="1648525"/>
            <a:ext cx="38676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Дальний Восток выходит к Тихому океану и включает Приморье, Камчатку, Сахалин, Чукотку, Амурскую область и другие территории. Океан влияет на занятость, торговлю и транспортные маршруты региона.
</a:t>
            </a:r>
            <a:endParaRPr lang="en-US" sz="1150" dirty="0"/>
          </a:p>
        </p:txBody>
      </p:sp>
      <p:sp>
        <p:nvSpPr>
          <p:cNvPr id="5" name="Text 1"/>
          <p:cNvSpPr txBox="1"/>
          <p:nvPr/>
        </p:nvSpPr>
        <p:spPr>
          <a:xfrm>
            <a:off x="4945725" y="1648525"/>
            <a:ext cx="38676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 отличается очень большими расстояниями между населёнными пунктами и редкой заселённостью. Это усложняет снабжение и строительство, поэтому возрастает роль портов, регулярных перевозок и планирования логистики.
</a:t>
            </a:r>
            <a:endParaRPr lang="en-US" sz="1075" dirty="0"/>
          </a:p>
        </p:txBody>
      </p:sp>
      <p:sp>
        <p:nvSpPr>
          <p:cNvPr id="6" name="Text 2"/>
          <p:cNvSpPr txBox="1"/>
          <p:nvPr/>
        </p:nvSpPr>
        <p:spPr>
          <a:xfrm>
            <a:off x="602575" y="3292550"/>
            <a:ext cx="38676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Разнообразная природа — от морских побережий до вулканических и горных районов — определяет разные виды хозяйства. Одни территории больше подходят для добычи, другие — для рыболовства и туризма.
</a:t>
            </a:r>
            <a:endParaRPr lang="en-US" sz="1176" dirty="0"/>
          </a:p>
        </p:txBody>
      </p:sp>
      <p:sp>
        <p:nvSpPr>
          <p:cNvPr id="7" name="Text 3"/>
          <p:cNvSpPr txBox="1"/>
          <p:nvPr/>
        </p:nvSpPr>
        <p:spPr>
          <a:xfrm>
            <a:off x="4945725" y="3305766"/>
            <a:ext cx="38676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Важны рыболовство, морские порты, добыча сырья и связи со странами Азии. Через морские пути можно быстрее вывозить продукцию и получать товары, необходимые для жизни людей.
</a:t>
            </a:r>
            <a:endParaRPr lang="en-US" sz="1300" dirty="0"/>
          </a:p>
        </p:txBody>
      </p:sp>
      <p:sp>
        <p:nvSpPr>
          <p:cNvPr id="8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9" name="Text 5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Дальний Восток: океанское положение и большие расстояния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99875" y="1987650"/>
            <a:ext cx="2313300" cy="21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причины различий — широтное положение, климат, рельеф и природные ресурсы. От них зависит, насколько комфортны условия для проживания и какие виды деятельности становятся наиболее выгодными.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418950" y="1987650"/>
            <a:ext cx="2313300" cy="21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3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заселения и транспортная доступность тоже играют роль. Там, где построены дороги и работают магистрали, легче привлекать специалистов, развивать предприятия и поддерживать более высокую плотность населения.
</a:t>
            </a:r>
            <a:endParaRPr lang="en-US" sz="1333" dirty="0"/>
          </a:p>
        </p:txBody>
      </p:sp>
      <p:sp>
        <p:nvSpPr>
          <p:cNvPr id="8" name="Text 3"/>
          <p:cNvSpPr txBox="1"/>
          <p:nvPr/>
        </p:nvSpPr>
        <p:spPr>
          <a:xfrm>
            <a:off x="6238025" y="1987650"/>
            <a:ext cx="2313300" cy="21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Районы России не одинаковы, но вместе образуют единое хозяйственное пространство. В одних местах сильнее развиваются добыча и промышленность, в других — сельское хозяйство и услуги.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районы России так сильно различаются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06925" y="1935675"/>
            <a:ext cx="4063200" cy="195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Районы России различаются по природе, населению и хозяйству, но связаны общим государством, транспортной сетью и экономикой. Понимание районов помогает объяснить, почему одни территории развиваются быстрее, а другие сильнее зависят от климата, расстояний и условий.
</a:t>
            </a:r>
            <a:endParaRPr lang="en-US" sz="1661" dirty="0"/>
          </a:p>
        </p:txBody>
      </p:sp>
      <p:sp>
        <p:nvSpPr>
          <p:cNvPr id="5" name="Text 1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как страна больших различий и общих связей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2026-05-11T21:46:55Z</dcterms:created>
  <dcterms:modified xsi:type="dcterms:W3CDTF">2026-05-11T21:46:55Z</dcterms:modified>
</cp:coreProperties>
</file>