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ни город, то норов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города свой характер и свой голос.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«норов» говорит о характере, привычках и особом образе. У города тоже есть свой нрав: он может быть шумным, спокойным, старинным или очень живым.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не похожи друг на друга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вместе живут дома, улицы, школы, парки, площади и мосты. Каждая часть нужна людям и помогает городу работать каждый день.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 напоминают о прошлом, а новые районы показывают, как город растёт. Вместе они создают его узнаваемый облик.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дворы, зелёные скверы и шумные проспекты по-разному звучат и выглядят. Именно из таких различий складывается характер города.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состоит из разных частей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большой и быстрый город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поражает шириной улиц, высоким ритмом жизни и множеством людей. Здесь постоянно движется транспорт, а город словно не любит стоять на месте.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площадь, башни Кремля, метро и оживлённые улицы создают сильный, энергичный образ. В Москве легко почувствовать, как быстро течёт время.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Санкт-Петербург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каналы и мосты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много воды: реки, каналы, набережные и разводные мосты. Всё это делает город нарядным, торжественным и очень красивым.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и спокойное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здесь бывают белые ночи, когда вечер долго не становится тёмным. Из-за этого город кажется особенно светлым, тихим и немного сказочным.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Казани рядом видны русские и татарские традиции. Это заметно в зданиях, одежде, кухне и городских праздниках.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город помогает понять, что рядом могут мирно жить люди с разными обычаями. Это делает город богаче и интереснее.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учит уважать друг друга, слушать и замечать хорошее в каждом человеке. От этого город становится дружелюбнее и теплее.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— город разных традиций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характер города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из-за которых города становятся разными и запоминающимися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просыпается: дети идут в школу, взрослые спешат на работу, а улицы наполняются шагами, звуками транспорта и короткими разговорами.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становится шумнее. По улицам едут машины, трамваи и автобусы, а люди идут по делам, гуляют и встречаются друг с другом.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ритм становится спокойнее. Загораются фонари, улицы мягко светятся, и город кажется уютным, как будто готовится к отдыху.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улицы показывают жизнь города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площади всегда чувствуется история. Здесь могли проходить ярмарки, праздники и важные встречи. Каменные дома, памятник и широкий открытый простор напоминают: город помнит своё прошлое и бережёт его.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и его тихий звон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собор сразу привлекает внимание. Его купола видны издалека, а рядом хочется говорить тише. Такое место напоминает о вере, труде мастеров и людях, которые строили город много лет назад.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стены похожи на молчаливых сторожей. Они хранят память о давних событиях, защите города и смелости его жителей. Рядом с ними легко представить, каким город был в прошлом.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места рассказывают о прошлом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 жителей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люди отдыхают, гуляют и играют. Здесь удобно дышать свежим воздухом, кататься на самокатах и встречаться с друзьями после школы.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набережной любят смотреть на реку, корабли и мосты. Это место делает город красивым и спокойным, особенно вечером.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или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и театре можно узнать новое и увидеть интересные истории. Такие места делают город умным, нарядным и очень любопытным.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или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стадионе болеют за команду, а на площади проходят праздники и концерты. Здесь город собирается вместе и радуется общим событиям.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 просыпается рано: дети идут в школу, взрослые — на работу, а улицы наполняются спешкой, разговорами и гулом транспорта.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меняется в разное время суток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жизнь становится особенно активной. Магазины открыты, машины движутся, люди решают дела, а город будто не хочет ни на минуту останавливаться.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темп меняется. На улицах становится спокойнее, в окнах загорается свет, и знакомые дома выглядят мягче, теплее и уютнее.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город тоже живёт, только тише. Фонари, огни домов и редкие машины создают совсем другое настроение, словно город говорит шёпотом.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врачи, водители, продавцы и экскурсоводы делают город удобным для жизни. Благодаря их труду дети учатся, люди получают помощь и могут спокойно добираться туда, куда нужно.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Строители, дворники и работники транспорта тоже очень важны. Они следят за порядком, строят новые дома, убирают улицы и помогают городу оставаться чистым, красивым и дружелюбным.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помогают городу жить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характер незнакомого города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город, можно идти от простых наблюдений к более важным признакам его жизни и памяти.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говорит о том, что у каждого города свой характер. Один город любит скорость и движение, другой — тишину, прогулки и неспешный ритм.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напоминает: не стоит ждать, что все города будут одинаковыми. У каждого есть свои улицы, дома, привычки жителей и особое настроение.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учит замечать различия и уважать их. Если смотреть внимательнее, любой город открывается как интересный и непохожий на другие.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пословица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Путешествовать становится интереснее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пословица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слышит мудрые слова и начинает смотреть на город внимательнее, будто берёт с собой особые очки наблюдателя.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первые открытия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мосты, площади, парки, дома и улицы, которые раньше могли показаться обычными. Всё вокруг становится интереснее.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новая загадка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раскрывает свой характер по-своему. Путешествие превращается в маленькое исследование с неожиданными находками и радостными впечатлениями.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похожи на людей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 может быть быстрым и суетливым, как человек, который всегда торопится. Другой — спокойным и размеренным, как любитель тихой прогулки по знакомым местам.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города, похожие на гостеприимного хозяина: они будто рады каждому гостю. Такое сравнение помогает легко запомнить, чем один город отличается от другого.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56" y="2770325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2776955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городе важно говорить спокойно, не мешать другим и бережно относиться к тишине. Так прогулка становится приятной для всех.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чистоту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улице чисто и красиво, нельзя оставлять мусор. Аккуратность помогает городу оставаться опрятным и радует жителей и гостей.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 делает любое место дружелюбнее. Когда человек внимателен к чужим привычкам, ему легче подружиться с новым городом.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уважать чужие привычки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 любом городе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помогают понять, как устроен город, чем он живёт и что для него особенно важно.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создают природа, история и люди. Поэтому даже рядом стоящие города могут быть совсем разными по настроению, виду и привычкам.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города свой темп: один спешит, другой отдыхает, а третий любит сохранять старинные дома, площади и памятные места.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помогает смотреть внимательнее. Если наблюдать за улицами, транспортом, любимыми местами и праздниками, город сразу становится понятнее.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уважать различия и не удивляться им. Города, как и люди, бывают очень разными, и в этом их особая красота.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«Что ни город, то норов» напоминает: у каждого города есть свой характер. Если смотреть внимательно, можно увидеть его шум, тишину, старину, мосты и добрых людей.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запомнили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2026-05-21T12:37:08Z</dcterms:created>
  <dcterms:modified xsi:type="dcterms:W3CDTF">2026-05-21T12:37:08Z</dcterms:modified>
</cp:coreProperties>
</file>