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9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вектора: как задать направление и длину
</a:t>
            </a:r>
            <a:endParaRPr lang="en-US" sz="349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двум числам понять движение вектора?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координаты вектора важны в 9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помогают описывать перемещение на плоскости без лишних построений. С их помощью удобно сравнивать векторы, находить длину, середину отрезка и решать задачи на движение по осям.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2875" y="218282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 — это отрезок с началом и концом, у которого есть не только длина, но и направление. Именно поэтому он показывает, куда и насколько происходит перемещение.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2875" y="174467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22925" y="218277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вектор записывают двумя буквами со стрелкой, например →AB. Иногда используют одну строчную букву, если смысл направления уже понятен из условия задачи.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122925" y="174472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24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координатной плоскости вектор связывает две точки и описывает, как изменились координаты при переходе от начала к концу. Он отвечает на вопросы: куда и на сколько сместились точки.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24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показывает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5122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координаты концов, можно вычислить координаты самого вектора. Для этого сравнивают изменения по оси x и по оси y между двумя точками.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122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координатами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вектор на координатной плоскости
</a:t>
            </a:r>
            <a:endParaRPr lang="en-US" sz="293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299450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A(1; 2) и B(5; 6) задают вектор →AB. На рисунке видно, что он соединяет начальную и конечную точки направленным отрезком.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069750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059925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горизонтали точка B расположена правее точки A на 4 единицы. Это и есть первая координата вектора: движение вправо записывают положительным числом.
</a:t>
            </a:r>
            <a:endParaRPr lang="en-US" sz="848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283030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по x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382050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вертикали точка B выше точки A на 4 единицы. Вторая координата также равна 4, потому что подъём вверх считается положительным.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59085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по y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458105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→AB записывают как (4; 4). Их получают вычитанием координат начала из координат конца отдельно по каждой оси.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4351424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ответа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координаты вектора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разности координат начала и конца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координат вектора на примерах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«Координаты вектора»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координаты вектора получают из разности координат конца и начала.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зависят только от разности точек, поэтому знак каждого числа важен.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координата показывает движение по своей оси: вправо или вверх — положительное значение, влево или вниз — отрицательное.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знаков координат на плоскости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обычно записывают как пару чисел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знаки координат связаны с направлением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правилам знаков координат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три типичных случая записи координат вектора. Она помогает быстро связать знак числа с направлением движения на плоскости.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координата положительна, движение идёт вправо или вверх; если отрицательна — влево или вниз; ноль означает отсутствие смещения по этой оси.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√(a²+b²) позволяет находить длину вектора по его координатам и сразу определять расстояние между двумя точками на плоскости.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и школьная формула длины вектора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для вектора (3; 4) по формуле Пифагора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2418124"/>
            <a:ext cx="3738900" cy="2165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147200" cy="18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координат и длины вектора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72000" y="3277812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Связываем с геометрией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572000" y="3684138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представить катеты 3 и 4, а гипотенузу 5. Такой пример помогает понять, как координаты вектора связаны с расстоянием между точками.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72000" y="2168904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Вычисляем длину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572000" y="2575230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используем формулу √(a²+b²). Для вектора (3; 4) получаем √(3²+4²)=√25=5. Это показывает, что длина связана с прямоугольным треугольником.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572000" y="1059996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координаты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4572000" y="1466321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точек A(1; 1) и B(4; 5) вычитаем координаты начала из координат конца. Получаем →AB = (3; 4), потому что по x смещение равно 3, а по y — 4.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165058"/>
            <a:ext cx="4637700" cy="1534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векторы и их координаты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координат вектора в координатной плоскости; разность координат его концов.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виду вектора понять его координаты и направление смещения по осям.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полностью описывают смещение: одна координата отвечает за движение по x, другая — по y.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 противоположные векторы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2875" y="218282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одинаковые координаты, поэтому они задают одно и то же перемещение по осям x и y, даже если расположены в разных местах плоскости.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2875" y="174467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смещение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22925" y="218277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координаты совпадают, то совпадает и длина векторов. Это удобно, когда нужно сравнить перемещения без подробного чертежа и измерений линейкой.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122925" y="174472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длина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24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противоположных векторов знаки координат меняются на противоположные. Например, вектор (2; −3) превращается в (−2; 3), потому что направление движения полностью меняется.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24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направление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5122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помогает замечать симметрию, проверять равенство перемещений и быстро понимать, как одна фигура получается из другой при переносе или отражении.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122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симметрии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векторов по координатам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 вычислении и сопоставлении координат двух направленных отрезков.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координаты при переносе точки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координатной плоскости: A(1; 1), B(4; 5).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показывают, что при переходе из A в B обе координаты изменяются одновременно, а разность этих значений и есть смещение точки.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сохраняет форму фигуры, но меняет положение её вершин; именно разность координат задаёт вектор перемещения.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300" y="2813770"/>
            <a:ext cx="8447400" cy="19798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середины отрезка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09925" y="1649700"/>
            <a:ext cx="25434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концы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09925" y="1952626"/>
            <a:ext cx="2543400" cy="4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координаты концов отрезка: A(x1; y1) и B(x2; y2). Это нужно, чтобы не перепутать числа и правильно применить формулу для середины.
</a:t>
            </a:r>
            <a:endParaRPr lang="en-US" sz="840" dirty="0"/>
          </a:p>
        </p:txBody>
      </p:sp>
      <p:sp>
        <p:nvSpPr>
          <p:cNvPr id="15" name="Text 4"/>
          <p:cNvSpPr txBox="1"/>
          <p:nvPr/>
        </p:nvSpPr>
        <p:spPr>
          <a:xfrm>
            <a:off x="6241925" y="1649700"/>
            <a:ext cx="25434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смысл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241925" y="1952626"/>
            <a:ext cx="2543400" cy="4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делит отрезок на две равные части, поэтому формула полезна при построении симметрии, поиске центра и решении задач вместе с координатами вектора.
</a:t>
            </a:r>
            <a:endParaRPr lang="en-US" sz="840" dirty="0"/>
          </a:p>
        </p:txBody>
      </p:sp>
      <p:sp>
        <p:nvSpPr>
          <p:cNvPr id="17" name="Text 6"/>
          <p:cNvSpPr txBox="1"/>
          <p:nvPr/>
        </p:nvSpPr>
        <p:spPr>
          <a:xfrm>
            <a:off x="3325925" y="1649700"/>
            <a:ext cx="25434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средние значения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3325925" y="1952626"/>
            <a:ext cx="2543400" cy="4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складывают соответствующие координаты и делят результат пополам: ((x1+x2)/2; (y1+y2)/2). Полученная точка лежит ровно между концами отрезка.
</a:t>
            </a:r>
            <a:endParaRPr lang="en-US" sz="8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координаты вектора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299450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и в навигаторах движение удобно описывать как изменение по горизонтали и вертикали. Так легче задать маршрут, расстояние и направление без лишних построений.
</a:t>
            </a:r>
            <a:endParaRPr lang="en-US" sz="803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069750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059925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координаты вектора помогают перемещать персонажей, предметы и камеры по экрану. Каждый шаг можно выразить как сдвиг по двум осям.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283030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игры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382050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робота важно точно понимать, куда и насколько нужно двигаться. Координаты вектора позволяют задавать команды перемещения и проверять, достигнута ли нужная точка.
</a:t>
            </a:r>
            <a:endParaRPr lang="en-US" sz="803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59085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458105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и компьютерном моделировании координаты вектора помогают переносить детали, строить фигуры и сохранять точность. Это делает изображение понятным и аккуратным.
</a:t>
            </a:r>
            <a:endParaRPr lang="en-US" sz="803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4351424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 и моделирование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3419" y="2199550"/>
            <a:ext cx="5657161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координаты вектора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координатами вектора и формулой длины вектора.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последовательность действий: от записи точек до проверки ответа по условию задачи.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выполнять шаги по порядку, легко избежать ошибок в знаках и быстро получить правильный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при работе с координатами вектора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типичных ошибок при решении задач по теме координат вектора.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большинство ошибок связано не с формулами, а с невнимательностью при записи координат и знаков.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 — перепутать порядок вычитания: это меняет направление вектора и ведёт к неверному ответу.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500" y="2034150"/>
            <a:ext cx="429600" cy="42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4625" y="2034150"/>
            <a:ext cx="429600" cy="42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6562" y="2034150"/>
            <a:ext cx="429600" cy="429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2375" y="3518275"/>
            <a:ext cx="375900" cy="429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77463" y="3561235"/>
            <a:ext cx="429600" cy="3436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координатах вектора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28500" y="2562375"/>
            <a:ext cx="2528100" cy="5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находят как разность координат конца и начала. Сначала берут x, затем y, и именно этот порядок определяет правильное направление перемещения.
</a:t>
            </a:r>
            <a:endParaRPr lang="en-US" sz="960" dirty="0"/>
          </a:p>
        </p:txBody>
      </p:sp>
      <p:sp>
        <p:nvSpPr>
          <p:cNvPr id="16" name="Text 3"/>
          <p:cNvSpPr txBox="1"/>
          <p:nvPr/>
        </p:nvSpPr>
        <p:spPr>
          <a:xfrm>
            <a:off x="1005425" y="2034150"/>
            <a:ext cx="1951200" cy="4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координат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224625" y="2562375"/>
            <a:ext cx="2528100" cy="5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координаты известны, длину удобно находить по формуле √(a²+b²). Она связывает вектор с прямоугольным треугольником и помогает находить расстояния.
</a:t>
            </a:r>
            <a:endParaRPr lang="en-US" sz="923" dirty="0"/>
          </a:p>
        </p:txBody>
      </p:sp>
      <p:sp>
        <p:nvSpPr>
          <p:cNvPr id="18" name="Text 5"/>
          <p:cNvSpPr txBox="1"/>
          <p:nvPr/>
        </p:nvSpPr>
        <p:spPr>
          <a:xfrm>
            <a:off x="6801550" y="2034150"/>
            <a:ext cx="1951200" cy="4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26562" y="2562375"/>
            <a:ext cx="2528100" cy="5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показывают, куда направлен вектор: вправо или влево, вверх или вниз. По ним можно быстро представить движение на координатной плоскости.
</a:t>
            </a:r>
            <a:endParaRPr lang="en-US" sz="947" dirty="0"/>
          </a:p>
        </p:txBody>
      </p:sp>
      <p:sp>
        <p:nvSpPr>
          <p:cNvPr id="20" name="Text 7"/>
          <p:cNvSpPr txBox="1"/>
          <p:nvPr/>
        </p:nvSpPr>
        <p:spPr>
          <a:xfrm>
            <a:off x="3903488" y="2034150"/>
            <a:ext cx="1951200" cy="4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endParaRPr lang="en-US" sz="1300" dirty="0"/>
          </a:p>
        </p:txBody>
      </p:sp>
      <p:sp>
        <p:nvSpPr>
          <p:cNvPr id="21" name="Text 8"/>
          <p:cNvSpPr txBox="1"/>
          <p:nvPr/>
        </p:nvSpPr>
        <p:spPr>
          <a:xfrm>
            <a:off x="4775525" y="4046500"/>
            <a:ext cx="2528100" cy="5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используют при переносах, работе с отрезками и поиске середины. Это делает геометрию на плоскости более наглядной и удобной.
</a:t>
            </a:r>
            <a:endParaRPr lang="en-US" sz="997" dirty="0"/>
          </a:p>
        </p:txBody>
      </p:sp>
      <p:sp>
        <p:nvSpPr>
          <p:cNvPr id="22" name="Text 9"/>
          <p:cNvSpPr txBox="1"/>
          <p:nvPr/>
        </p:nvSpPr>
        <p:spPr>
          <a:xfrm>
            <a:off x="5352450" y="3518275"/>
            <a:ext cx="1951200" cy="4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
</a:t>
            </a:r>
            <a:endParaRPr lang="en-US" sz="1300" dirty="0"/>
          </a:p>
        </p:txBody>
      </p:sp>
      <p:sp>
        <p:nvSpPr>
          <p:cNvPr id="23" name="Text 10"/>
          <p:cNvSpPr txBox="1"/>
          <p:nvPr/>
        </p:nvSpPr>
        <p:spPr>
          <a:xfrm>
            <a:off x="1877463" y="4046500"/>
            <a:ext cx="2528100" cy="5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координатам легко определить, равны ли два вектора или являются противоположными. Для этого достаточно сравнить их числа, не строя дополнительный чертёж.
</a:t>
            </a:r>
            <a:endParaRPr lang="en-US" sz="907" dirty="0"/>
          </a:p>
        </p:txBody>
      </p:sp>
      <p:sp>
        <p:nvSpPr>
          <p:cNvPr id="24" name="Text 11"/>
          <p:cNvSpPr txBox="1"/>
          <p:nvPr/>
        </p:nvSpPr>
        <p:spPr>
          <a:xfrm>
            <a:off x="2454388" y="3518275"/>
            <a:ext cx="1951200" cy="4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векторов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вектора: короткий итог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 — это удобный язык для описания движения на плоскости. Если помнить разность координат, знаки и формулу длины, задачи становятся намного понятнее.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2026-06-03T11:09:56Z</dcterms:created>
  <dcterms:modified xsi:type="dcterms:W3CDTF">2026-06-03T11:09:56Z</dcterms:modified>
</cp:coreProperties>
</file>