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— третья часть музыки, которая любит шутить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музыкальная шутка, которая обычно звучит третьей.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скерцо вошло в большую музыку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скерцо было короткой шутливой пьесой. Потом композиторы начали включать его в симфонии, сонаты и квартеты. В классической музыке оно нередко заменило менуэт, потому что стало быстрее, смелее и живее.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103810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84543"/>
            <a:ext cx="464400" cy="37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94812" y="2943103"/>
            <a:ext cx="29025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скерцо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обычно летит вперёд легко и быстро. Кажется, будто музыка не идёт, а бежит маленькими ловкими шагами и всё время хочет удивить слушателя.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бег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музыке часто слышны шалость и игра. Она может внезапно повернуть в другую сторону, словно спряталась за угол и снова выскочила с улыбкой.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Озорный характер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скерцо обычно чёткий и пружинистый. Из-за него музыка словно подпрыгивает, как мячик, и не даёт скучать ни на секунду.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Упругий ритм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любит делать неожиданные паузы и резкие акценты. Поэтому скерцо звучит не ровно, а с маленькими музыкальными сюрпризами, которые хочется разгадывать.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Сюрпризы в звуке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Менуэт похож на старинный танец во дворце. Он звучит плавно, аккуратно и важно, будто делает вежливый поклон. Музыка в нём чаще спокойная и ровная.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Менуэт — спокойный и чинный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ведёт себя совсем иначе. Оно быстрее, резче и веселее. После более спокойной части оно приносит в произведение свежую энергию и звучит как музыкальная шутка.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— быстрый и озорной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и менуэт: разные характеры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Трёхчастная форма скерцо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основная музыка скерцо. Она задаёт настроение, темп и характер, чтобы слушатель сразу узнал, какая это шутливая история.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Главная часть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средний раздел, который часто называют трио. Он обычно отличается по звучанию: становится мягче, спокойнее или напевнее.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Трио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Возвращение темы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трио главная часть возвращается снова. Благодаря этому скерцо звучит понятно и похоже на сказку, где любимый герой снова выходит на сцену.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 сделал скерцо не просто коротким эпизодом, а важной частью симфонии. У него оно стало сильным и очень заметным.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5-й и 9-й симфониях Бетховена скерцо помогает музыке развиваться, менять настроение и держать внимание слушателя. Оно уже не только шутит, но и двигает музыку вперёд.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Бетховена многие композиторы стали писать скерцо смелее. Они увидели, что в нём можно соединить лёгкость, энергию и настоящую музыкальную силу.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и новое значение скерцо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слышно в скерцо Бетховена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скерцо Бетховена часто встречаются короткие мотивы, резкие остановки и сильные контрасты. Музыка движется так бодро, будто спешит показать слушателю важную тайну.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она напоминает игру в догонялки: то убегает вперёд, то внезапно замирает. Оркестр звучит как единая команда, а дирижёр будто ведёт его через быстрый музыкальный бег.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6194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скерцо часто стоит третьим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6775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обычно появляется не в начале, а позже. Оно приходит после первых, более серьёзных частей, чтобы оживить середину симфонии.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26775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После первых частей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34200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расположение делает симфонию похожей на путешествие: знакомство, движение, игра и потом красивый финал.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34200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Как часть путешествия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80488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музыка подводит слушателя к последней части. Скерцо помогает сохранить интерес и добавить движения перед завершением произведения.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80488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Перед финалом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который не сидит на месте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любит сильные удары и чёткие акценты. Из-за этого музыка кажется упругой, словно пружинка, которая вот-вот подпрыгнет.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часто бывают повторения и неожиданные смещения. Слушатель ждёт одно, а музыка вдруг делает маленький поворот и удивляет снова.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скерцо звучит тихо, в нём чувствуется энергия. Оно редко остаётся спокойным надолго и всё время готово к новому музыкальному трюку.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ритм создаёт чувство движения. Он может напоминать быстрые шаги, прыжки по ступенькам или весёлый бег по дорожке.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движения и игры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лесную тропинку, по которой быстро скачут лёгкие ноты. Скерцо будто торопится вперёд и всё время меняет шаг. Оно напоминает весёлую прогулку, где за каждым поворотом ждёт маленький сюрприз и новый звук.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бежит по дорожке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в игре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скерцо инструменты словно соревнуются друг с другом. Скрипки бегут по нотам, флейты звенят, а кларнеты подхватывают мелодию. Получается оживлённая игра, где никто не стоит на месте и всем интересно двигаться дальше.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можно представить как маленького шалуна, который то прячется, то выскакивает снова. Он любит бег, танец и внезапные повороты. Поэтому музыка звучит легко, подвижно и очень смешливо, словно улыбается сама себе.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Озорной персонаж на сцене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Трио обычно звучит мягче главной части. В нём меньше резких ударов, а мелодия становится спокойнее и напевнее, словно музыка на минуту делает глубокий вдох.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средний эпизод помогает скерцо не утомлять слушателя. После быстрой и колкой музыки более плавное трио звучит как короткий отдых перед новым рывком.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главная часть возвращается, она кажется ещё ярче и живее. Переход от мягкого раздела к озорной музыке похож на возвращение к любимой игре.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раздел — трио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у Шуберта и Чайковского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 Шуберт писал скерцо очень лёгкими и быстрыми. Его музыка часто звучит как стремительный бег, в котором всё движется свободно и непринуждённо.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 любил придавать скерцо блеск и танцевальность. У него они нередко похожи на яркий вихрь, где слышны праздник и блестящее движение.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Шуберт, и Чайковский показывают, что скерцо умеет быть разным по характеру. Оно может улыбаться, удивлять и даже немного дразнить слушателя.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композиторов скерцо может становиться таинственным, колким или почти шутливым. Но его главная черта остаётся прежней: музыка не стоит на 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в скерцо: кто чаще выходит на первый план
</a:t>
            </a:r>
            <a:endParaRPr lang="en-US" sz="2493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 бегут впереди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 часто ведут скерцо очень быстро. Скрипки особенно любят беглые пассажи, которые звучат словно лёгкие шаги или весёлые догонялки.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духовые добавляют искры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Флейты и кларнеты делают музыку звонкой и воздушной. Их короткие фразы похожи на блестящие искры, которые вспыхивают в общем движении оркестра.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Литавры придают уверенность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Литавры помогают скерцо звучать собранно и энергично. Они поддерживают ритм, словно подчёркивают: игра идёт всерьёз, хотя и с улыбкой.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обычно звучит быстро, легко и подвижно. Его ритм кажется пружинистым: музыка всё время готова подпрыгнуть, свернуть в сторону или резко повернуть.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скерцо по звуку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часто слышны контрасты: громкое сменяется тихим, а короткие фразы — более длинными. Из-за этого скерцо похоже на музыкальную игру-сюрприз.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спокойный эпизод в скерцо часто хранит скрытую энергию. Слушатель чувствует, что музыка не отдыхает, а только притихла перед новым движением.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чувства помогают музыке звучать как весёлая шутка, в которой есть и улыбка, и маленький сюрприз.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материалу урока о скерцо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скерцо часто есть три главных настроения: радость, удивление и лёгкая загадка.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скерцо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попробуйте поймать главную тему. Затем прислушайтесь, где музыка повторяется, а где внезапно меняет характер, словно делает весёлый поворот.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отметьте, когда звучание становится тише или мягче. Так легче услышать возвращение знакомой части и понять, как композитор строит музыкальную игру.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Шутка, в которой много мастерства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кажется лёгким, но его ритм должен быть очень точным. Если акценты поставлены неправильно, шутка сразу теряет свой характер.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тщательно продумывает форму, чтобы музыка не рассыпалась. Повторы, контрасты и возвращение темы работают как части одного аккуратного механизма.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за весёлым звучанием скрывается серьёзная работа. Скерцо умеет улыбаться, но строится оно очень умно и аккуратно.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музыкальная фраза требует внимания. Нужно, чтобы она была понятной, живой и в то же время немного озорной.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4631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5150" y="1545710"/>
            <a:ext cx="410550" cy="46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278960"/>
            <a:ext cx="468000" cy="46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скерцо сегодня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 игривая музыка помогает показать погоню, неожиданность или смешной поворот сюжета. Зритель сразу чувствует движение и лёгкое волнение.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танце скерцо особенно удобно: оно поддерживает прыжки, повороты и быстрые шаги. Музыка словно сама подсказывает, куда двигаться дальше.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балете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произведении нужен весёлый сюрприз, скерцо подходит отлично. Оно умеет звучать озорно, колко и совсем не скучно.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сценах шутки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и сегодня пишут пьесы с характером скерцо. В них слышны блеск, живость и игра, знакомые ещё по классической музыке.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концертных пьесах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скерцо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легко узнать по быстрому темпу, упругому ритму и резким контрастам. Музыка словно всё время подпрыгивает и не хочет сидеть на месте.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важный признак — возвращение знакомой темы. Благодаря этому скерцо кажется понятным и весёлым, как игра, в которой снова начался любимый раунд.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стало третьей частью, которая оживляет крупное произведение. Оно приносит движение, шутку и блеск, а значит, делает музыку яркой, смелой и очень живой.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— музыка, которая улыбается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2026-05-24T19:26:13Z</dcterms:created>
  <dcterms:modified xsi:type="dcterms:W3CDTF">2026-05-24T19:26:13Z</dcterms:modified>
</cp:coreProperties>
</file>