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планета Солнечной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планета от Солнца: воздух, вода, суша и жизнь. Узнаем строение и движения Земли.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подходит для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 около 4,54 млрд лет, она находится на расстоянии примерно 149,6 млн км от Солнца. На планете есть жидкая вода, кислородный воздух и температуры, подходящие для многих организмов — поэтому условия здесь уникальны.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70" y="1744038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390" y="1744038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70" y="3328768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6690" y="3328768"/>
            <a:ext cx="398213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8470" y="3328768"/>
            <a:ext cx="398213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от Солнца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вокруг Солнца и находится между Венерой и Марсом. Такое «положение в среднем» помогает удерживать условия, при которых жидкая вода может существовать на поверхности.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планета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относится к планетам земной группы, у которых твёрдая поверхность. Внутри таких планет плотные породы, поэтому их вид и строение отличаются от планет-гигантов.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крупный спутник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есть один естественный спутник — Луна. Она помогает наблюдать смену фаз и заметно влияет на поведение морских вод, вызывая приливы и отливы.
</a:t>
            </a:r>
            <a:endParaRPr lang="en-US" sz="115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жидкой воды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Солнечной системе есть область, где температура позволяет воде оставаться жидкой. Земля расположена именно там, поэтому вода может быть и в океанах, и в реках.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«равновесие»
</a:t>
            </a:r>
            <a:pPr algn="l" indent="0" marL="0">
              <a:lnSpc>
                <a:spcPct val="90000"/>
              </a:lnSpc>
              <a:buNone/>
            </a:pPr>
            <a:r>
              <a:rPr lang="en-US" sz="45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тепла от Солнца на Земле достаточно устойчив: не слишком жарко, как на ближайших планетах, и не слишком холодно, как дальше от Солнца. Это поддерживает жизненные условия.
</a:t>
            </a:r>
            <a:endParaRPr lang="en-US" sz="109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Земли среди планет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диаметру Земля заметно больше Меркурия и Марса, но уступает планетам-гигантам Юпитеру и Сатурну. Разница в размерах напрямую отражается и на силе притяжения.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сильное разделение: небольшие «каменные» планеты и огромные «гиганты». Земля находится в группе средних по размеру, но не среди гигантов.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планет Солнечной системы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Solar System Exploration: Planetary Fact Sheet — diameters, 2026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твёрдой оболочки и горячие недра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состоит из земной коры, мантии, внешнего ядра и внутреннего ядра. Кора — самый тонкий наружный слой: её толщина примерно от 5 до 70 км.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огромные температуры и плотность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разрезе видно, что внутри планеты очень горячие области. Температура в ядре достигает тысяч градусов, поэтому там вещества находятся в условиях, сильно отличающихся от поверхности.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Земли
</a:t>
            </a:r>
            <a:endParaRPr lang="en-US" sz="293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068" y="2043977"/>
            <a:ext cx="4535313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Земли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средняя по размеру каменная планета, на которой есть условия для жизни.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умеренного размера, подходящего наклона оси и температуры создаёт стабильные условия. Это помогает объяснить, почему жизнь на Земле смогла развиваться.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4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/ общеизвестные астрономические данные (значения параметров Земли), 2026
</a:t>
            </a:r>
            <a:endParaRPr lang="en-US" sz="8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 Земли. В её составе много азота и кислорода. Благодаря воздуху на планете возможны дыхание и обмен веществ у наземных организмов.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сохраняет тепло и смягчает резкие перепады температур. Она также защищает поверхность: многие мелкие метеориты сгорают в атмосфере ещё до столкновения.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уменьшает влияние опасного ультрафиолетового излучения Солнца. Поэтому жизнь на поверхности получает дополнительную защиту, а условия остаются более безопасными.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переноса воды между океаном, сушей и атмосферой под действием солнечного тепла.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71% поверхности Земли занимают океаны и моря. Оставшиеся 29% — суша, а пресная вода сосредоточена в ледниках, подземных водах, реках и озёрах.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Observatory (распределение площади Земли: океаны/суша), 2026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поверхности покрыта солёными водами, поэтому океаны заметно влияют на климат.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встречаются разные природные зоны: леса, горы, равнины, пустыни и ледники. Их разнообразие связано с климатом и рельефом.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подчёркивает доминирование океанов. Большой объём воды влияет на погоду и делает климат более «сглаженным» по сравнению с полностью сушей.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Observatory: Earth’s Surface (ocean vs land), 2026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вокруг своей оси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вокруг собственной оси примерно за 24 часа. В результате на одной стороне планеты день, а на другой — ночь, даже если погода и облачность везде разные.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 освещённую и тёмную стороны: Солнце подсвечивает лишь часть поверхности. Поэтому местное время различается, а растения и животные приспосабливаются к световому режиму.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движения по орбите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движется вокруг Солнца по орбите и делает полный оборот за 365,25 суток — это основа годового ритма.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Високосный год раз в четыре года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календарь не «уходил», каждые четыре года наступает високосный год с 366 днями, и даты остаются ближе к сезоном.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четверть суток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остаётся примерно лишняя четверть суток. Накопление этой разницы влияет на согласование календаря с реальным движением Земли.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Земли вокруг Солнца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меняются времена года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механизм — наклон оси Земли и разное освещение полушарий в ходе движения по орбите.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спутник Земли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единственный естественный спутник Земли и самый заметный «сосед» на ночном небе. Она удерживается гравитацией и вращается вместе с Землёй вокруг Солнца.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от Земли до Луны — около 384 400 км. Из‑за этого свет Луны до нас доходит примерно с небольшой задержкой, но она незаметна без приборов.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повторяются примерно за 29,5 суток: меняется освещённая часть диска. Это связано с тем, как Луна, Земля и Солнце располагаются друг относительно друга.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влияет на приливы и отливы в океанах и морях: вода регулярно меняет уровень. Движение приливов также помогает морякам и учёным наблюдать закономерности в природе.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Луна: сравнение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размерах, атмосфере и наличии воды на поверхности, а также делает вывод, почему условия для жизни сильно отличаются.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есть атмосфера и жидкая вода, а более сильное притяжение удерживает окружение, поэтому условия для жизни заметно лучше.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астрономических данных (диаметры, атмосферные особенности и гравитация).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толчков и активность вулканов зависят от того, как именно литосферные плиты взаимодействуют и где образуются разломы в земной коре.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самых опасных зон связана с границами плит: там чаще происходят сдвиги, поднимается магма и накапливается напряжение.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землетрясения и вулканизм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данные о тектонике плит (сводная информация, без единого измерительного набора; точные величины по шкале не приводятся).
</a:t>
            </a:r>
            <a:endParaRPr lang="en-US" sz="8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12" y="2133101"/>
            <a:ext cx="341325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035" y="2133101"/>
            <a:ext cx="455100" cy="45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774" y="2133101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0512" y="2133101"/>
            <a:ext cx="455100" cy="45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1250" y="2133101"/>
            <a:ext cx="455100" cy="455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основа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связана с водой: она помогает веществам растворяться и переноситься. Там, где есть жидкая вода, живые организмы чаще могут существовать и развиваться.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73889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 и обмена
</a:t>
            </a:r>
            <a:pPr algn="l" indent="0" marL="0">
              <a:lnSpc>
                <a:spcPct val="90000"/>
              </a:lnSpc>
              <a:buNone/>
            </a:pPr>
            <a:r>
              <a:rPr lang="en-US" sz="45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несёт необходимые газы и помогает поддерживать условия для многих форм жизни. Благодаря газообмену живые существа получают и отдают вещества, а окружающая среда сохраняет равновесие.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393462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Солнца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даёт энергию, без которой растения не смогли бы производить органические вещества. От этой энергии зависит работа цепочек питания во всей экосистеме.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9536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организмов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планете множество видов растений, животных, грибов и микроорганизмов. Разные группы живых существ занимают свои места в природе, образуя устойчивые связи между собой.
</a:t>
            </a:r>
            <a:endParaRPr lang="en-US" sz="1163" dirty="0"/>
          </a:p>
        </p:txBody>
      </p:sp>
      <p:sp>
        <p:nvSpPr>
          <p:cNvPr id="14" name="Text 6"/>
          <p:cNvSpPr txBox="1"/>
          <p:nvPr/>
        </p:nvSpPr>
        <p:spPr>
          <a:xfrm>
            <a:off x="7456107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область жизни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вместе с водой, воздухом, почвой и горными породами образуют биосферу. Это именно «живая оболочка» Земли, где процессы взаимно поддерживают друг друга.
</a:t>
            </a:r>
            <a:endParaRPr lang="en-US" sz="1143" dirty="0"/>
          </a:p>
        </p:txBody>
      </p:sp>
      <p:sp>
        <p:nvSpPr>
          <p:cNvPr id="15" name="Text 7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 берёт ресурсы у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используем воду, воздух и землю для строительства и быта, нагрузка на окружающую среду становится заметной. На иллюстрации хорошо смотрится контраст: зелёные ландшафты и плотная городская застройка.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— это проблема повседневности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Дым, выхлопы и выбросы могут ухудшать качество воздуха, а бытовые стоки — загрязнять водоёмы. Для визуала подойдёт фотография реки у берега с разным уровнем чистоты воды и береговой линии.
</a:t>
            </a:r>
            <a:endParaRPr lang="en-US" sz="100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леса
</a:t>
            </a:r>
            <a:pPr algn="l" indent="0" marL="0">
              <a:lnSpc>
                <a:spcPct val="90000"/>
              </a:lnSpc>
              <a:buNone/>
            </a:pPr>
            <a:r>
              <a:rPr lang="en-US" sz="44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защищают почву, уменьшают эрозию и поддерживают климатические условия. Когда площадь лесов сокращается, страдают многие виды животных и растений — и это отражается на всей экосистеме.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Земля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272" y="2043977"/>
            <a:ext cx="3072906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планету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действия в быту уменьшают расход ресурсов и количество мусора. В таблице — конкретные примеры, которые понятны и выполнимы ежедневно.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привычек даёт суммарный эффект: меньше потерь ресурсов, меньше отходов и более стабильная природная среда.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5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ответственному потреблению и раздельному сбору отходов (общие положения из экологического просвещения).
</a:t>
            </a:r>
            <a:endParaRPr lang="en-US" sz="73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единственный известный дом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занимает подходящую «нишу» для жизни: рядом с Солнцем, с атмосферой, водой и защитными природными механизмами. Но запасы ресурсов не бесконечны, поэтому бережное отношение — обязанность каждого.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2026-05-14T06:08:47Z</dcterms:created>
  <dcterms:modified xsi:type="dcterms:W3CDTF">2026-05-14T06:08:47Z</dcterms:modified>
</cp:coreProperties>
</file>