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как инструмент внешней политики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сила империи на её границах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как поле политики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 превратило границы России в пространство постоянных войн и быстрых решений, где донские казаки стали незаменимым ресурсом.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пограничья начала XIX века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входит в эпоху почти непрерывных войн и усиливает контроль над южными и западными рубежами.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используется в разведке, охране линий и рейдах, поддерживая давление на противника.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фронтир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пограничьях возрастает роль местных служилых обществ, способных действовать быстрее регулярной армии.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успехи укрепляют дипломатические позиции России и её авторитет на международной арене.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донские казаки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 Донское сохраняло общинные традиции, но одновременно служило империи, выставляя конные части по государственному требованию.
</a:t>
            </a:r>
            <a:endParaRPr lang="en-US" sz="2245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казачьего общества действовали выборные старшины и привычная иерархия, обеспечивавшие порядок и управляемость.
</a:t>
            </a:r>
            <a:endParaRPr lang="en-US" sz="2548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и опыт
</a:t>
            </a:r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преимуществом донцов были знание степи, выносливость и способность быстро перемещаться на большие расстояния.
</a:t>
            </a:r>
            <a:endParaRPr lang="en-US" sz="2505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военная культура делала казаков полезными там, где требовались внезапность, наблюдение и быстрое реагирование.
</a:t>
            </a:r>
            <a:endParaRPr lang="en-US" sz="26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казаки становились политическим инструментом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функции казачьей службы показывают, как локальные действия превращались в политическое преимущество.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вклад донцов был ограничен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действия зависели от рельефа, времени года и снабжения, поэтому их результативность менялась от кампании к кампании.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автономия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Донцы действовали эффективно в разведке и налётах, но не могли самостоятельно решать задачи общего стратегического уровня.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сила раскрывалась там, где требовались скорость, внезапность и наблюдение, а не длительное фронтовое сражение.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направление и османский фактор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рубеж
</a:t>
            </a:r>
            <a:pPr algn="l" indent="0" marL="0">
              <a:lnSpc>
                <a:spcPct val="100000"/>
              </a:lnSpc>
              <a:buNone/>
            </a:pPr>
            <a:r>
              <a:rPr lang="en-US" sz="2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южных рубежах донцы прикрывали движение войск и обозов, следили за переправами и не позволяли противнику свободно использовать степные пространства.
</a:t>
            </a:r>
            <a:endParaRPr lang="en-US" sz="2807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Русско-турецкая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войны 1806–1812 годов они вели разведку против османских сил и помогали удерживать важные участки коммуникаций.
</a:t>
            </a:r>
            <a:endParaRPr lang="en-US" sz="2900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Османскую империю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Рейды казаков создавали постоянную угрозу для противника и заставляли его расходовать силы на охрану тыла и дорог.
</a:t>
            </a:r>
            <a:endParaRPr lang="en-US" sz="2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Кавказ: линии, дороги, безопасность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Линийная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25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Кавказской линии донцы несли службу рядом с регулярными частями, закрывая уязвимые участки и поддерживая порядок на дорогах.
</a:t>
            </a:r>
            <a:endParaRPr lang="en-US" sz="2535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2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сопровождали обозы, защищали перевозки и обеспечивали связь между крепостями, без чего контроль над регионом был бы слабее.
</a:t>
            </a:r>
            <a:endParaRPr lang="en-US" sz="2581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работа укрепляла российское присутствие на Кавказе и помогала расширять политическую опору империи в регионе.
</a:t>
            </a:r>
            <a:endParaRPr lang="en-US" sz="26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направление и наполеоновские войны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и поиск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кампаниях против Наполеона донцы разведывали местность, выслеживали передвижения неприятеля и помогали армии сохранять инициативу.
</a:t>
            </a:r>
            <a:endParaRPr lang="en-US" sz="2900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Преследование и тылы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преследование отступающих частей и удары по коммуникациям осложняли противнику снабжение и перегруппировку.
</a:t>
            </a:r>
            <a:endParaRPr lang="en-US" sz="2900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 российские переговорные позиции усиливались, а казачья мобильность воспринималась как важное преимущество империи.
</a:t>
            </a:r>
            <a:endParaRPr lang="en-US" sz="2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южные и западные войны особенно усилили значение разведки, связи и быстрых рейдов донцов.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1806–1812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 Османской империей сделала казачью мобильность особенно востребованной на южном фронтире.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русско-турецкой войны 1806–1812 гг.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64597"/>
            <a:ext cx="10121400" cy="40039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Инструмент, механизм, эффект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полевых действий с политическим эффектом была понятна: донцы не заменяли регулярную армию, а обеспечивали ей преимущество на фронтире.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инструмент работал по-своему, но вместе они усиливали давление России на противника и поддерживали устойчивость собственных операций.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службе Войска Донского в начале XIX века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канала — приказы, снабжение и отчётность — связывали казачью службу с государственным управлением и превращали местную силу в часть имперского механизма.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канала связывали казачью службу с государственным управлением.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службе Войска Донского в начале XIX века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 границе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границе казак воспринимался как всадник, который появляется внезапно и так же быстро исчезает. Для современников это был не просто солдат, а символ подвижной войны, где решают скорость, наблюдение и удар в удобный момент.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ресурс союзникам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союзников донцы были полезны тем, что могли вести разведку, преследовать отступающего врага и удерживать коммуникации. Их присутствие повышало уверенность в том, что фланги и тылы не останутся без прикрытия.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давления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противника казаки становились знаком постоянного давления. Их рейды и появление в тылу усиливали тревогу, а сама репутация казачьей мобильности помогала России выглядеть сильной державой на периферии европейских войн.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 казачий образ
</a:t>
            </a:r>
            <a:endParaRPr lang="en-US" sz="5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вывод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измерение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вклад донцов проявлялся не в решающих генеральных сражениях, а в поддержке армии на рубежах, при переправах и в погонях за отступающим противником.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Разведывательное измерение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и передача сведений делали казаков ценными там, где требовались быстрота, знание местности и умение действовать малыми силами без долгой подготовки.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Коммуникационное измерение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дорог, обозов и переправ показывала, что их служба имела прямое значение для снабжения армии и сохранения контроля над пространством фронтира.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на местах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333375" y="487151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южных рубежах донцы не только воевали, но и участвовали в контактах с соседними общинами и властями, где требовались знание местной обстановки и осторожность.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65850" y="681840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кампаний они сопровождали переговоры о пленных и передаче сообщений, выступая связующим звеном между полевым командованием и пограничными структурами.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12074575" y="439847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столкновений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такие действия смягчали последствия конфликта: позволяли обменивать людей, удерживать каналы связи и быстрее переходить от столкновения к управляемому взаимодействию.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риски пограничной службы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176244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цена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на границе приносила не только награды, но и потери. Рейды, стычки и длительные походы уносили людей, а семьи несли издержки постоянной военной готовности.
</a:t>
            </a:r>
            <a:endParaRPr lang="en-US" sz="2900" dirty="0"/>
          </a:p>
        </p:txBody>
      </p:sp>
      <p:sp>
        <p:nvSpPr>
          <p:cNvPr id="10" name="Text 3"/>
          <p:cNvSpPr txBox="1"/>
          <p:nvPr/>
        </p:nvSpPr>
        <p:spPr>
          <a:xfrm>
            <a:off x="6799793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с населением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действовали рядом с населением пограничья, и это нередко порождало конфликты из-за реквизиций, прохода отрядов и различий в интересах местных жителей и военных властей.
</a:t>
            </a:r>
            <a:endParaRPr lang="en-US" sz="2900" dirty="0"/>
          </a:p>
        </p:txBody>
      </p:sp>
      <p:sp>
        <p:nvSpPr>
          <p:cNvPr id="11" name="Text 4"/>
          <p:cNvSpPr txBox="1"/>
          <p:nvPr/>
        </p:nvSpPr>
        <p:spPr>
          <a:xfrm>
            <a:off x="12430728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Центр, армия и казачьи общины по-разному понимали задачи службы. Из-за этого возникали споры о подчинении, снабжении и границах полномочий, что осложняло управление фронтиром.
</a:t>
            </a:r>
            <a:endParaRPr lang="en-US" sz="2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преимущества — численность, опыт и близость к южному фронтиру — делали Дон одним из главных казачьих ресурсов империи.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преимущества делали Дон одним из главных казачьих ресурсов империи.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Войска Донского и пограничной службы в начале XIX века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показывал рост значения казачьей мобильности: от охраны южной границы к участию в общеевропейской войне и международной политике.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донцов возрастала от региональной службы к задачам общероссийского и затем европейского масштаба.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начала XIX века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 теме: 1805–1814
</a:t>
            </a:r>
            <a:endParaRPr lang="en-US" sz="14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направления службы донцов
</a:t>
            </a:r>
            <a:endParaRPr lang="en-US" sz="5000" dirty="0"/>
          </a:p>
        </p:txBody>
      </p:sp>
      <p:sp>
        <p:nvSpPr>
          <p:cNvPr id="9" name="Text 2"/>
          <p:cNvSpPr txBox="1"/>
          <p:nvPr/>
        </p:nvSpPr>
        <p:spPr>
          <a:xfrm>
            <a:off x="683434" y="3732406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донцы действовали в степном пространстве, где решающими были скорость, разведка и прикрытие переправ. Здесь их служба напрямую поддерживала давление России на Османскую империю.
</a:t>
            </a:r>
            <a:endParaRPr lang="en-US" sz="2625" dirty="0"/>
          </a:p>
        </p:txBody>
      </p:sp>
      <p:sp>
        <p:nvSpPr>
          <p:cNvPr id="10" name="Text 3"/>
          <p:cNvSpPr txBox="1"/>
          <p:nvPr/>
        </p:nvSpPr>
        <p:spPr>
          <a:xfrm>
            <a:off x="1399656" y="5685150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Кавказское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Кавказе Войско Донское помогало удерживать линии, охранять дороги и сопровождать обозы. Эта работа связывала крепости между собой и укрепляла российское присутствие в регионе.
</a:t>
            </a:r>
            <a:endParaRPr lang="en-US" sz="2722" dirty="0"/>
          </a:p>
        </p:txBody>
      </p:sp>
      <p:sp>
        <p:nvSpPr>
          <p:cNvPr id="11" name="Text 4"/>
          <p:cNvSpPr txBox="1"/>
          <p:nvPr/>
        </p:nvSpPr>
        <p:spPr>
          <a:xfrm>
            <a:off x="2115877" y="7637900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казаки дополняли регулярную армию в кампаниях против Наполеона. Их рейды, преследование и действия в тылу усиливали устойчивость армии и вес России в Европе.
</a:t>
            </a:r>
            <a:endParaRPr lang="en-US" sz="2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Донцы и внешняя политика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помогали России решать внешнеполитические задачи на южных и западных рубежах, соединяя военную службу, разведку и местную дипломатию. Их опыт показывает, как фронтир влиял на большую политику.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2026-07-26T05:44:38Z</dcterms:created>
  <dcterms:modified xsi:type="dcterms:W3CDTF">2026-07-26T05:44:38Z</dcterms:modified>
</cp:coreProperties>
</file>