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природы: продолжение
</a:t>
            </a:r>
            <a:endParaRPr lang="en-US" sz="2408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 — это система связей и изменений.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компоненты природы
</a:t>
            </a:r>
            <a:endParaRPr lang="en-US" sz="2407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рельеф, воды и почвы связаны между собой. Поняв эти связи, легче объяснить, почему в разных местах Земли природа выглядит по-разному.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фактора определяют различия между природными зонами.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главных фактора сильнее всего меняют природу территории и приводят к появлению природных зон.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98664"/>
            <a:ext cx="2048700" cy="13944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2048" y="1098637"/>
            <a:ext cx="2048700" cy="13944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3752" y="1098637"/>
            <a:ext cx="2048700" cy="13944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447" y="1098637"/>
            <a:ext cx="2048700" cy="139447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карта природных зон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275100" y="2699281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севера на юг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хорошо видно, как северные области сменяются холодными зонами с мхами, лишайниками и редкой растительностью. Чем теплее становится климат, тем гуще и разнообразнее жизнь. Так природа выстраивается в широтные пояса.
</a:t>
            </a:r>
            <a:endParaRPr lang="en-US" sz="1086" dirty="0"/>
          </a:p>
        </p:txBody>
      </p:sp>
      <p:sp>
        <p:nvSpPr>
          <p:cNvPr id="12" name="Text 3"/>
          <p:cNvSpPr txBox="1"/>
          <p:nvPr/>
        </p:nvSpPr>
        <p:spPr>
          <a:xfrm>
            <a:off x="2456798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океана к центру материка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побережий воздух обычно влажнее, а во внутренних районах материков чаще бывают сухие пространства. Поэтому рядом могут находиться леса, степи и пустыни, хотя они лежат примерно на одной широте.
</a:t>
            </a:r>
            <a:endParaRPr lang="en-US" sz="1086" dirty="0"/>
          </a:p>
        </p:txBody>
      </p:sp>
      <p:sp>
        <p:nvSpPr>
          <p:cNvPr id="13" name="Text 4"/>
          <p:cNvSpPr txBox="1"/>
          <p:nvPr/>
        </p:nvSpPr>
        <p:spPr>
          <a:xfrm>
            <a:off x="4638502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смена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вместо одного природного пояса часто появляется целая смена условий. У подножия могут быть леса, выше — луга, а на вершинах — холод и снег.
</a:t>
            </a:r>
            <a:endParaRPr lang="en-US" sz="1086" dirty="0"/>
          </a:p>
        </p:txBody>
      </p:sp>
      <p:sp>
        <p:nvSpPr>
          <p:cNvPr id="14" name="Text 5"/>
          <p:cNvSpPr txBox="1"/>
          <p:nvPr/>
        </p:nvSpPr>
        <p:spPr>
          <a:xfrm>
            <a:off x="6820197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картина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природных зон показывает не отдельные пятна, а огромные пояса, которые тянутся через материки. Именно поэтому природа Земли выглядит целой системой, а не набором случайных мест.
</a:t>
            </a:r>
            <a:endParaRPr lang="en-US" sz="10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условий помогают понять распределение природных зон.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группы природных условий особенно ясно показывают зональность: холод, умеренное тепло и сухость.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зон помогает увидеть, как климат влияет на почвы, растительность и животных.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зон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теплее и влажнее климат, тем гуще растительность; при недостатке влаги растения становятся редкими.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варианта помогают вспомнить, что природные зоны определяет климат.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ответа в мини-вопросе, но правильный связан не с цветом почвы и не с вышкой, а с климатом.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9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 рельефа достаточно, чтобы увидеть главные различия поверхности.
</a:t>
            </a:r>
            <a:endParaRPr lang="en-US" sz="1939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основных форм рельефа помогают понять, почему поверхность Земли выглядит так по-разному.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каждым подъёмом условия становятся холоднее и беднее по растениям.
</a:t>
            </a:r>
            <a:endParaRPr lang="en-US" sz="1902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подъёмом местности природа меняется по высоте, и на горных склонах можно увидеть несколько поясов подряд.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условий особенно заметно меняют природные территории.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группы условий помогают понять, почему в горах и на равнинах природа отличается.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3%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пресной воды на Земле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3% воды на Земле — пресная; её запасы сосредоточены в реках, озёрах и ледниках, поэтому эти водоёмы особенно важны для природы и людей.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USGS, Water Science School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испарения к осадкам и обратно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круговорота воды в природе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условия — тепло и влага — определяют жизнь природных зон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распределяет тепло и влагу по планете: где её мало, природа беднее, а где осадков больше, растительность гуще и реки полноводнее.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составляющих участвуют в образовании почвы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формируется из трёх основных частей: минеральных частиц, остатков организмов и живых обитателей. Именно это делает её связующим звеном между неживой и живой природой.
</a:t>
            </a:r>
            <a:endParaRPr lang="en-US" sz="1352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природоведения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сильнее всего влияют на плодородие почвы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плодородия особенно важны три условия: перегной, влага и воздух. Если хотя бы одного не хватает, растения растут хуже, даже на хорошей почве.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задачи решают приспособления растений и животных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живых организмов есть множество приспособлений, но главные две группы — это защита от холода и защита от засухи. Они помогают выживать в разных природных зонах.
</a:t>
            </a:r>
            <a:endParaRPr lang="en-US" sz="1362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энергии в среднем переходит на следующий трофический уровень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типичной пищевой цепи энергия проходит через несколько звеньев, и на каждом следующем уровне её становится меньше. Поэтому исчезновение одного вида отражается на других.
</a:t>
            </a:r>
            <a:endParaRPr lang="en-US" sz="1352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правило экологической пирамиды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варианта ответа нужно сравнить, чтобы выбрать верную цепь питания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варианта ответа помогают заметить главное правило: цепь питания начинается с растений, а уже потом энергия переходит к травоядным и хищникам.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задания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времени года по-разному меняют природные явления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времени года по-разному меняют природу: от таяния снега и роста растений до покоя зимой. Длина дня и температура задают ритм этих изменений.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природоведения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работает как единое целое
</a:t>
            </a:r>
            <a:endParaRPr lang="en-US" sz="240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 — это не набор отдельных частей, а единая система, где всё связано: климат, рельеф, воды, почвы, растения и животные. Понимание этих связей помогает беречь природу и действовать осторожно.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2026-07-26T19:57:33Z</dcterms:created>
  <dcterms:modified xsi:type="dcterms:W3CDTF">2026-07-26T19:57:33Z</dcterms:modified>
</cp:coreProperties>
</file>