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«Дождик, дождик!» — весёлая песенка о летнем дожде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о каплях, лете и светлой радости.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Лядова и народная песня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 Лядов бережно обращался к народным мелодиям, и это слышно в «Дождик, дождик!». Простые слова, ясный ритм и знакомый детям образ дождя делают песню особенно удобной для урока музыки во 2 классе.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слова: короткие, звонкие, запоминающиеся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коротких фраз и повторов, поэтому песня звучит как приговорка. Такой строй речи легко подхватывается на слух и быстро запоминается детьми.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ударения и простые слова помогают не сбиваться во время пения. Каждая строка звучит ясно, будто сама просится быть произнесённой ещё раз.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песню удобно разучивать по строчкам. Даже если ребёнок только начал петь, текст остаётся понятным, знакомым и совсем не пугает сложностью.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дождь в этой песне
</a:t>
            </a:r>
            <a:endParaRPr lang="en-US" sz="374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дождик совсем не грозный. Он лёгкий, летний, весёлый: тихо стучит по крыше, капает с неба и быстро уступает место ясному воздуху.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дождя всё вокруг будто свежеет. Листья становятся ярче, трава зеленеет, а в картинке легко представить тучку, капли, лужу и солнечный просвет.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музыка у этой песенки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течёт мягко и ровно, словно капли падают одна за другой. Она короткая, певучая и сразу создаёт образ спокойного летнего дождя.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не спешит и не тянется слишком медленно. Такой темп помогает услышать каждое слово, а настроение остаётся живым и светлым.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говорится о дожде, музыка не становится мрачной. В ней слышатся свежесть, лёгкая улыбка и радость после жаркого дня.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песню легко петь детям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мелодии небольшой диапазон, поэтому детям не нужно сильно напрягать голос. Петь удобно, а движение звуков остаётся понятным и несложным.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и частые повторы помогают быстро выучить текст. Ребёнок слышит знакомые фразы и увереннее вступает в пение снова и снова.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хорошо звучит в хоре: её легко начинать и заканчивать вместе. Для второклассников это особенно важно, потому что они чувствуют себя в общем звучании спокойно и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 рисуют дождик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Тонкое звучание колокольчиков напоминает прозрачные капли, которые легко касаются земли. Несколько тихих звуков сразу создают в воображении облако, дождевую дорожку и блеск воды на траве.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 и треугольник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Металлофон даёт мягкое мерцание, а треугольник добавляет серебристый оттенок. Вместе они помогают услышать не бурю, а аккуратный летний дождик, который стучит спокойно и недолго.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Хлопок ладонями как ритм дождя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Негромкий хлопок ладонями может передать сам ритм капель. Если сопровождать им песню, образ становится ещё яснее: дождь как будто звучит рядом, а рядом с ним стоят зонтик, облако и улыбающийся ребёнок.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звуки, похожие на капли
</a:t>
            </a:r>
            <a:endParaRPr lang="en-US" sz="35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народной песни в мелодии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построена просто и естественно, без лишней вычурности. Такое звучание напоминает старую русскую песенку, которую легко представить в детском кругу.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интонациях слышится речь: фразы идут мягко, спокойно и понятно. Из-за этого песня кажется живой, почти разговорной, а не торжественно сложной.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музыкальное окончание звучит ясно и аккуратно. Это помогает почувствовать завершённость строки и делает песню похожей на народный напев.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простота связывает музыку Лядова с народной традицией. Песня звучит тепло, доверительно и очень по-русски, будто её давно знают и любят.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песня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легко и задорно, поэтому слушатель невольно улыбается. В ней есть что-то озорное, как у летнего дождя, который пришёл ненадолго и не испортил день.
</a:t>
            </a:r>
            <a:endParaRPr lang="en-US" sz="1009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не тревожит, а успокаивает. Она делает дождик почти знакомым другом, который стучит по крыше, а потом тихо уходит, оставляя светлый след.
</a:t>
            </a:r>
            <a:endParaRPr lang="en-US" sz="1115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прослушивания остаётся ощущение чистого воздуха и мокрой земли. Музыка будто открывает окно в летний двор, где трава только что умыта дождём.
</a:t>
            </a:r>
            <a:endParaRPr lang="en-US" sz="10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после дождя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становится ярче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сад будто просыпается заново. На листьях блестят капли, а трава кажется гуще и зеленее. В такой картине легко услышать тихую песенку о летнем дожде и представить, как всё вокруг дышит свежестью.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с лужами и кругами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дворе появляются лужи, и по ним бегут круглые дорожки от капель. Это маленькое чудо знакомо каждому ребёнку. Песня помогает увидеть, как обычный дождик превращает знакомый двор в живую летнюю картинку.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дорожка под тёплым светом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дорожке после дождя воздух становится особенно чистым. Между деревьями пробивается тёплый свет, а мокрая земля пахнет по-новому. Такое настроение очень похоже на музыку Лядова: короткую, ясную и светлую.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повторы становятся опорой: слова запоминаются быстрее, а мелодия звучит как знакомая игра со звуками.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целевая аудитория презентации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особенно хорошо воспринимает повторяющиеся фразы, потому что они быстрее запоминаются и помогают петь увереннее.
</a:t>
            </a:r>
            <a:endParaRPr lang="en-US" sz="15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такая песня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песня помогает показать, как народный текст может жить в музыке композитора. Ребёнок слышит знакомый образ дождя и легко следит за ритмом.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празднике она создаёт светлое настроение и не требует сложного исполнения. Короткая форма удобна для общего пения и быстро вовлекает весь класс.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о природе песня подходит для разговора о временах года и летней погоде. Она учит замечать, как музыка может передавать капли, свежесть и оживление после дождя.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инструменты подходят этой музыке
</a:t>
            </a:r>
            <a:endParaRPr lang="en-US" sz="2965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здесь звучат фортепиано, металлофон и колокольчики: их мягкий, прозрачный тембр напоминает мерцание капель и лёгкое постукивание дождя по листьям.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тоже уместен, если играть очень тихо и аккуратно. Он добавляет блеск и воздух, а в оформлении можно поддержать это голубыми, серебристыми и зелёными оттенками.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 Лядов и любовь к народной песне
</a:t>
            </a:r>
            <a:endParaRPr lang="en-US" sz="309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песенная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Лядов внимательно слушал и собирал народные мелодии. Его особенно привлекали простота, естественная речь и мягкая напевность русской песни.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народным текстам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«Дождик, дождик!» композитор бережно соединяет народные слова с ясной музыкой. Благодаря этому текст звучит живо, просто и очень выразительно.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для детского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делает произведение понятным младшим школьникам. В нём легко услышать народный характер и представить знакомую картину летнего дождя.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исполнении песни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Пойте мягко и спокойно, без громкого звука. Тогда песня сохранит ощущение летнего дождя, а не превратится в шумную непогоду.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ровный ритм и не торопитесь. Тогда повторяющиеся строки будут звучать как аккуратные капли, падающие одна за другой.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чётким произнесением слов. Короткие фразы должны звучать ясно, чтобы каждый образ — капли, небо, свежесть — был легко узнаваем.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делать небольшие паузы в конце фраз. Они помогают услышать форму песни и передают спокойное, светлое дыхание мелодии.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в тихий летний дождь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стоит у окна и смотрит, как по стеклу бегут капли. За окном тучка уже уходит, а в комнате остаётся чувство ожидания и тихого уюта. Такая сцена хорошо передаёт настроение песни.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короткого дождя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блестят лужи, на траве лежат капли, а между тучами появляется светлый просвет. Всё выглядит свежим и живым, будто природа только что проснулась после дождя. Это точный образ для иллюстрации песни.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луч и мокрая дорожка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лесной дорожке или в саду ещё слышна недавняя капель. Но сквозь облака уже пробивается тёплый луч, и дождик кажется дружелюбным гостем, который ненадолго заглянул и быстро ушёл.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к песне: дождь, окно и ожидание
</a:t>
            </a:r>
            <a:endParaRPr lang="en-US" sz="3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нравится младшим школьникам
</a:t>
            </a:r>
            <a:endParaRPr lang="en-US" sz="2974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дети видят сами, поэтому им легко представить капли, тучи и мокрые листья. Песня сразу вызывает живую картинку в воображении.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помогают быстро подхватить мелодию и не теряться в словах. Ритм звучит ясно и почти сам подсказывает, как петь дальше.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не пугает, а улыбается. В ней есть лёгкость, шутливость и ощущение свежего летнего дня, поэтому её приятно слушать и исполнять.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слово и музыка звучат как единое целое: это делает образ дождя ясным и очень наглядным.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музыкально-поэтической формы песни «Дождик, дождик!»
</a:t>
            </a:r>
            <a:endParaRPr lang="en-US" sz="78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песенная картинка возникает, когда короткий текст и плавная мелодия точно совпадают по характеру.
</a:t>
            </a:r>
            <a:endParaRPr lang="en-US" sz="18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маленькая летняя история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слышится ожидание: небо темнеет, и вот-вот начнётся дождь. Потом появляются капли, а вместе с ними — движение, свежий воздух и оживление всего вокруг.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дождик проходит, и остаются лужи, блестящая трава и тёплый свет. Эта короткая смена картин делает песню похожей на маленькое летнее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песенка, в которой слышно лето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«Дождик, дождик!» запоминается благодаря простым словам, повтору и ясной мелодии. Она легко рисует картину летнего дождя и дарит детям тёплое, светлое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2026-05-24T19:07:33Z</dcterms:created>
  <dcterms:modified xsi:type="dcterms:W3CDTF">2026-05-24T19:07:33Z</dcterms:modified>
</cp:coreProperties>
</file>