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особенности территории и населения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площади материк: население растёт, а природа меняется от пустынь до лесов.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Африки и его значение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пересекается экватором и нулевым меридианом, поэтому значительная её часть расположена в жарком поясе. Материк омывается Атлантическим и Индийским океанами, а также Средиземным и Красным морями, влияя на связи и размещение портов. Береговая линия сравнительно слабо изрезана; на освоение и карту влияли природные различия и колониальное разделение.
</a:t>
            </a:r>
            <a:endParaRPr lang="en-US" sz="785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тыс. км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с севера на юг объясняет разнообразие природных условий и климатических поясов.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Африки с севера на юг составляет около 8 тыс. км, а с запада на восток — более 7,5 тыс. км. Эти масштабы создают широкий спектр климатов и ландшафтов.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(данные по протяжённости Африки)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688" y="1785975"/>
            <a:ext cx="2996425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 площади и населению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площади и численности населения показывает, что большие территории не всегда означают большее количество жителей: демографические центры формируются там, где условия для жизни и хозяйства наиболее благоприятны.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по территории государства не обязательно самые населённые. Наибольшие демографические концентрации тяготеют к Западной, Восточной и части Северной Африки.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Африки по регионам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населения распределены неравномерно: на них сильнее всего влияют климат, доступность воды и транспортная связность, а также результаты исторического освоения.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 Восточная Африка заметно более заселены, тогда как Южная Африка имеет меньшие доли населения. Причины — различия природных условий и инфраструктуры.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региональные оценки по данным ООН (год публикации: актуальные сводки, 2024–2025)
</a:t>
            </a:r>
            <a:endParaRPr lang="en-US" sz="6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Африки: от пустынь до влажных лесов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 саванны: жаркий контраст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материка расположена Сахара — крупнейшая жаркая пустыня мира. К северу и югу от экватора широкие площади занимают саванны, где чередуются сезоны засухи и дождей.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 и «мягкие» климатические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бассейне Конго распространены влажные экваториальные леса, насыщенные влагой круглый год. На побережьях и в горных районах формируются территории с более мягкими климатическими условиями.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 и размещения населения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водные ресурсы определяют пригодность территорий, затем формируют расселение, города и транспортные узлы.
</a:t>
            </a:r>
            <a:endParaRPr lang="en-US" sz="9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основа хозяйственного освоения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Нил, Конго, Нигер, Замбези и Оранжевая определяют, где людям легче жить и вести хозяйство. В долинах проще наладить земледелие, воду и транспортные связи.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как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Виктория, Танганьика, Ньяса и Чад важны для водоснабжения и рыболовства. Они поддерживают также транспорт, сельское хозяйство и устойчивость местных сообществ.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 воде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маршруты помогают перевозить грузы и людей на больших расстояниях. Там, где река судоходна или соединяет районы озёрами, торговля развивается быстрее и шире.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водный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население особенно тяготеет к местам с регулярным доступом к пресной воде. Это снижает риск неурожая и позволяет планировать посевы и хозяйственный календарь.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урбанизации в Африке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урбанизация особенно заметна в Нигерии, Египте, Эфиопии и ДР Конго, а рост часто опережает расширение услуг и инфраструктуры.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тренда показывает устойчивое увеличение доли городского населения. Это ускоряет формирование пригородов и расширение неформальных поселений.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UN-Habitat / сводные оценки ООН по урбанизации (обновления 2010–2024)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языковое многообразие населения Африки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групп и сотни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насчитываются тысячи этнических групп и сотни языков, поэтому материк считается одним из наиболее разнообразных в этнокультурном отношении регионов мира.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языковые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афразийская, нигер-конголезская, нило-сахарская и койсанская языковые семьи. Их карта различается по регионам и историческим маршрутам расселения.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Английский, французский, арабский и португальский широко используются как языки межэтнического общения, образования, управления и международных связей.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администрации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«языков межобщения» помогает людям из разных общин учиться и взаимодействовать. Это влияет на доступ к работе и на организацию общественных служб.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655" y="1581850"/>
            <a:ext cx="328524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Африки и их функции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UN-Habitat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концентрируют транспорт, промышленность, торговлю, образование и административное управление. На фоне роста мегаполисов заметнее становятся различия между центральными районами и периферией, а также уровень жизни в разных частях города.
</a:t>
            </a:r>
            <a:endParaRPr lang="en-US" sz="876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составу «городов-якорей», расселение сильнее тяготеет к узлам перевозок и торговли (порты, транспортные коридоры), а не к территории «в среднем». Это усиливает городские различия по условиям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и современный образ жизни африканского населения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сосуществуют земледельческие общины, кочевники, рыболовы, жители малых городов и населения крупных мегаполисов. Ритм жизни определяется природными циклами, доступом к воде и сезонностью работ.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распространено пастбищное скотоводство, в долинах рек — орошаемое земледелие, в прибрежных районах — рыболовство и торговля. В городах на первый план выходят услуги, промышленность и транспорт как устойчивые источники занятости.
</a:t>
            </a:r>
            <a:endParaRPr lang="en-US" sz="8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Африки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«пирамида» Африки формируется высоким естественным приростом: на практике это означает, что в ближайшие годы растут запросы на школы, базовую медицину и первое трудоустройство.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детей и подростков, тем сильнее нагрузка на социальную инфраструктуру. При этом сравнительно небольшая доля пожилых меняет приоритеты здравоохранения в пользу профилактики и детского сервиса.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характеристика структуры населения; точные проценты в рамках этого слайда не приведены (условные доли для наглядности).
</a:t>
            </a:r>
            <a:endParaRPr lang="en-US" sz="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 современные границы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современных границ африканских государств была проведена европейскими державами в колониальный период без учёта расселения народов, хозяйственных связей и исторических территорий.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чаще возникали внутренние противоречия, а спорные линии разграничения становились источником конфликтов и долгих переговоров. Дополнительно закреплялась неравномерность развития регионов внутри стран.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государствах и сегодня одновременно присутствуют несколько крупных этносов, разные религиозные традиции и неодинаковые исторические регионы. Это усложняет управление и требует согласования интересов на местах.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современных государств Африки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исторической последовательности: от доколониальных империй к национальным государствам и поиску устойчивости после деколонизации.
</a:t>
            </a:r>
            <a:endParaRPr lang="en-US" sz="8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различия в человеческом развитии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Африке обычно выше уровень грамотности, продолжительность жизни и доступ к образованию и медицине. В ряде стран к югу от Сахары эти показатели ниже.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объясняется сочетанием бедности, нестабильности и дефицита инфраструктуры. Следовательно, развитие требует не только школ, но и устойчивых систем здравоохранения и транспортной связанности.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регионам (приведены условные уровни для визуализации; точные значения не указаны в задании).
</a:t>
            </a:r>
            <a:endParaRPr lang="en-US" sz="5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ресурсы и специализация стран Африки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богата нефтью, газом, медью, кобальтом, алмазами, фосфатами и золотом, поэтому играет заметную роль в мировом сырьевом снабжении. Это формирует профиль многих экономик.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экспорт сырья преобладает при слабой внутренней переработке: добавленная стоимость часто «уходит» за пределы региона. Из-за этого сложнее развивать устойчивые цепочки производства.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наиболее развиты добывающая промышленность, сельское хозяйство и инфраструктура для вывоза продукции: транспортные коридоры, портовые зоны и сервисы для экспортных потоков.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их влияние на расселение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Опустынивание, дефицит пресной воды, деградация почв, перевыпас скота и вырубка лесов усиливают миграцию населения и сокращают хозяйственные возможности многих районов. Особенно тяжело это отражается там, где природные ресурсы и так ограничены.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уязвимость отмечается в Сахеле, в районах вокруг озера Чад и в частях Восточной Африки. Когда климатические риски растут, людям приходится менять хозяйственный тип и искать более обеспеченные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135001"/>
            <a:ext cx="4208700" cy="18753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Северной и Тропической Африки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 тропическая части Африки различаются по плотности населения, занятости, языковым практикам и уровню урбанизации. Эти отличия тесно связаны с природными условиями и ролью дождевого земледелия.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объясняются тем, что в северной части поселения сильнее «привязаны» к городам и побережьям, а в тропической — к сезонным осадкам и сельским территориям. Поэтому различаются темпы роста городов и структура занятости.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особенностях территории и населения Африки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огромную площадь, разнообразие природных зон и крайне неравномерное расселение населения. Демографический рост быстрый, население молодое, а урбанизация усиливается. Ключевые вызовы связаны с бедностью, инфраструктурным дефицитом, экологической уязвимостью и последствиями колониального наследия, но сохраняются значительный потенциал и ресурсы.
</a:t>
            </a:r>
            <a:endParaRPr lang="en-US" sz="9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2026-05-12T00:09:25Z</dcterms:created>
  <dcterms:modified xsi:type="dcterms:W3CDTF">2026-05-12T00:09:25Z</dcterms:modified>
</cp:coreProperties>
</file>