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2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Уральский район: природные ресурсы, промышленность и положение между Европой и Азией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Поговорим о том, почему Урал соединяет два мира и даёт стране топливо, металлы и транспорт.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района и географическое положение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Уральский район обычно включает Пермский край, Свердловскую, Челябинскую, Курганскую и Оренбургскую области. Территория тянется вдоль Уральских гор почти на 2 тысячи километров и связывает европейскую Россию с Западной Сибирью и Казахстаном.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как природная граница России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горы и характер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— древняя система, поэтому вершины здесь в основном невысокие и округлые. Самая высокая точка — гора Народная (1895 м). Это придаёт ландшафту узнаваемый, «приглушённый» облик.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зон и влияние на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разделяет природные зоны и влияет на климатические различия. Из-за особенностей рельефа меняются осадки и направления рек. Так горы стали важной природной границей между Европой и Азией.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999" y="1412650"/>
            <a:ext cx="3762902" cy="213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Уральского района и их основные центры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включает регионы с разной специализацией, но общая опора — промышленность и транспортные связи.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дополняют друг друга: один регион усиливает металлургию, другой — технику и химию, третий — топливные и транспортные функции.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предоставленного описания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Урала и их роль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предоставленного описания; точные доли в процентах не указаны.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подчёркивается, что основой развития металлургии стали рудные ресурсы, а топливная часть ярче всего связана с Оренбургской областью.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ресурсов показывает «сырьевой профиль» Урала: металлургическая специализация опирается прежде всего на руды и сопутствующие металлы.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 по широте и по долготе: на востоке он более континентальный, а на юге больше степных черт. Эти различия влияют на расселение и сельское хозяйство.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85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2 000 км
</a:t>
            </a:r>
            <a:endParaRPr lang="en-US" sz="3850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 север—юг по материалам предоставленного описания (почти 2 тысячи километров).
</a:t>
            </a:r>
            <a:endParaRPr lang="en-US" sz="667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89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протяжённости заметно меняются условия, из‑за чего разные природные зоны тянутся с севера на юг.
</a:t>
            </a:r>
            <a:endParaRPr lang="en-US" sz="18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вода: как природа поддерживает города и заводы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Кама и Чусовая: вода для промышленности и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Уральского района работают как природные «коридоры» воды. По ним организуют водоснабжение городов и используют ресурсы для нужд предприятий. На практике водный режим помогает стабилизировать работу производства и инфраструктуры.
</a:t>
            </a:r>
            <a:endParaRPr lang="en-US" sz="1027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Урал и Белая: орошение и хозяйственные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вроде Урала и Белой важны не только для воды, но и для хозяйственных задач. Часть ресурсов направляют на орошение, чтобы поддерживать земледелие. Там, где осадков меньше, вода становится особенно ценной.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Тобол: значение притоков и бережное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распределены неравномерно, поэтому притоки и местные особенности сильно влияют на возможности регионов. Там, где нагрузка выше, важно экономить воду и предотвращать её загрязнение. Именно поэтому бережное использование становится практической необходимостью.
</a:t>
            </a:r>
            <a:endParaRPr lang="en-US" sz="10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Уральского района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предоставленного описания; численность не приведена.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плотная концентрация населения и предприятий формируется в промышленной полосе вдоль Урала.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крупнейших городов отражает «опорные точки» района: административные, промышленные и культурные центры поддерживают общую экономику.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осваивался Урал в прошлом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века: руды и первые заводы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освоение началось в XVII–XVIII веках, когда открывали богатые рудные месторождения. Тогда появились горнозаводские предприятия и рабочие посёлки.
</a:t>
            </a:r>
            <a:endParaRPr lang="en-US" sz="1162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Уральская металлургия: роль Демидовых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семья Демидовых стала одним из ключевых организаторов уральской металлургии. Заводы и производства расширялись, а населённые пункты вокруг них быстро укреплялись.
</a:t>
            </a:r>
            <a:endParaRPr lang="en-US" sz="1154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Позднее: железные дороги меняют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ускорило рост городов и связало заводы с другими регионами России. Благодаря перевозкам металлы и товары стали доступнее для экономики страны.
</a:t>
            </a:r>
            <a:endParaRPr lang="en-US" sz="11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богатства сформировали хозяйство Урала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развития района: от сырья к современной экономике.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1601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27420"/>
            <a:ext cx="256800" cy="205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— главная отрасль района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металлургия в ключевых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мощности по производству чугуна и стали сосредоточены в Магнитогорске, Челябинске и Нижнем Тагиле. Здесь перерабатывают рудные полезные ископаемые и выпускают металл для многих отраслей.
</a:t>
            </a:r>
            <a:endParaRPr lang="en-US" sz="1081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металлургия: медь, никель, алюминий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 развита благодаря сырьевой базе. В производстве используют соединения меди и никеля, а также алюминиевые материалы, обеспечивая заказы для техники, строительства и энергетики.
</a:t>
            </a:r>
            <a:endParaRPr lang="en-US" sz="1117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Платина и другие редкие 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известен производством металлов платиновой группы, что важно для промышленности и технологических процессов. Эти материалы востребованы там, где нужны особые свойства, прочность и устойчивость.
</a:t>
            </a:r>
            <a:endParaRPr lang="en-US" sz="1123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для машиностроения и оборонки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металлы идут на выпуск станков, деталей для транспорта, конструкций для строительства, элементов для энергетики. Также металлопрокат нужен оборонной промышленности и производству специализированного оборудования.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Отраслевая структура промышленности Урала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диаграмма для объяснения структуры (без точных статистических долей); май 2026.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показано, что ядро промышленности составляют металлургия и машиностроение. Остальные отрасли поддерживают их: топливо и химия дают сырьё, а энергетика обеспечивает мощности.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металлургии объясняет промышленный «каркас» района: металл нужен почти всем остальным производствам. Когда развиваются заводы и транспорт, растёт и спрос на сопутствующие отрасли.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 крупные промышленные центры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Урала выпускает не только технику для транспорта, но и изделия для добычи полезных ископаемых. Разные заводы производят станки, вагоны и оборудование, нужное промышленности и строительству.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центры отрасли — Екатеринбург, Челябинск, Пермь и Курган. Их развитие опирается на доступ к металлу, научные кадры и удобные транспортные связи, которые помогают быстро доставлять детали и комплектующие.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8" y="1281025"/>
            <a:ext cx="3756084" cy="2358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Урала по природным зонам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период, тип почв и количество осадков меняются по территории, поэтому и набор культур отличается. Север, середина и юг района дают разные сочетания земледелия и животноводства.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лучше условия для более требовательных культур. В северной части ограничение связано с площадью пашни и более холодным климатом, поэтому роль животноводства и кормовой базы выше.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природных зон России; май 2026.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— важный «перекрёсток» для страны: через район идут железные дороги, автомагистрали и трубопроводы. Они соединяют европейскую часть России с Сибирью и с направлением Казахстана.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положение Урала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значение имеют связи между заводами и сырьевыми районами. Благодаря этому предприятия могут получать комплектующие и отправлять готовую продукцию быстрее, чем при более «разорванных» маршрутах.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транспортные узлы — Екатеринбург и Челябинск. Через них проходят маршруты для перевозки руды и металлов, машин, топлива, лесных грузов и товаров для промышленных городов.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Выгодное транспортное положение усиливает хозяйственные связи Урала с соседними регионами. Это помогает экономике работать как единая система: от добычи сырья до поставок потребителям.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промышленного района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связаны с выбросами металлургических и химических предприятий. Из-за них ухудшается качество воздуха, а загрязнение рек затрагивает и питьевое водоснабжение, и условия жизни людей.
</a:t>
            </a:r>
            <a:endParaRPr lang="en-US" sz="1153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земель и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добыче полезных ископаемых нарушаются земли: появляются карьеры и изменяется рельеф. В городах также накапливаются промышленные отходы, поэтому важны рекультивация и современные очистные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Уральского района в хозяйстве России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индикаторы по учебной логике распределения функций; май 2026.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район не ограничивается одним производством: он объединяет сырьевую базу, заводы и транспорт. Это делает поток материалов стабильным.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проявляются металлургия и машиностроение. Когда эти «центры» работают вместе, возрастает устойчивость межрегиональных поставок и промышленного производства.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1010688"/>
            <a:ext cx="277500" cy="22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57000"/>
            <a:ext cx="277500" cy="22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903338"/>
            <a:ext cx="277500" cy="22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37317"/>
            <a:ext cx="277500" cy="246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культура и научные центры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сосредоточены в городах и узлах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Урала в основном живёт в крупных городах и промышленных центрах. Такие места дают работу на заводах, в науке и в сервисе, поэтому именно там формируются «точки притяжения».
</a:t>
            </a:r>
            <a:endParaRPr lang="en-US" sz="965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 в Екатеринбурге, Перми, Челябинске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Екатеринбург, Пермь и Челябинск — заметные образовательные и научные центры. Здесь развиваются исследовательские направления и подготовка специалистов, нужных индустрии и городской инфраструктуре.
</a:t>
            </a:r>
            <a:endParaRPr lang="en-US" sz="848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 музеи как часть региональной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среда заметна благодаря театрам и музеям, которые знакомят жителей с историей региона. Это особенно важно для городов Урала, где промышленное прошлое тесно связано с бытом людей.
</a:t>
            </a:r>
            <a:endParaRPr lang="en-US" sz="965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образы Урала: Бажов и Мамин-Сибиряк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связан с именами Павла Бажова и Дмитрия Мамина-Сибиряка. Их произведения и уральские сказы поддерживают интерес к истории заводов и к людям, которые строили промышленный край.
</a:t>
            </a:r>
            <a:endParaRPr lang="en-US" sz="91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Уральского района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природой, хозяйством и обществом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— опорный регион страны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Уральский район держится на сочетании минеральной базы, мощной промышленности, крупных городов и транспортных связей между Европой и Азией. Главные опоры — металлургия, машиностроение и логистика, а развитие требует модернизации и экологии.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2026-05-11T22:35:07Z</dcterms:created>
  <dcterms:modified xsi:type="dcterms:W3CDTF">2026-05-11T22:35:07Z</dcterms:modified>
</cp:coreProperties>
</file>