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численности популяций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растёт не бесконечно: среда сама включает тормоза.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меняется каждый день: кто-то рождается, кто-то погибает, кто-то уходит или приходит. Но при высокой плотности сразу включаются ограничения среды.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популяции не стоит на месте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идеальных условиях рост не может продолжаться бесконечно: у среды всегда есть предел.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«Саморегуляция численности популяций»
</a:t>
            </a:r>
            <a:endParaRPr lang="en-US" sz="777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живёт в пределах своей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особи одного вида, живущие на одной территории и свободно взаимодействующие друг с другом. Именно так изучают зайцев, деревья, бактерии или людей в экологических задачах.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показывает, сколько особей приходится на площадь или объём. Чем она выше, тем чаще встречаются конкуренция, контакты и столкновения с ограничениями среды.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Ограничивающие факторы — это условия, которые замедляют рост численности. К ним относятся нехватка пищи, воды, света, укрытий и мест для размножения.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факторов становится слишком много, популяция перестаёт быстро расти. Тогда её численность начинает колебаться вокруг более устойчивого уровня.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Ёмкость среды K: предел для популяции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Ёмкость среды — это не случайное число, а предел, который задают пища, пространство и другие ресурсы. Долго удерживаться выше этого уровня популяция не может.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приближения к K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численность ниже предела, особи находят достаточно пищи и мест для жизни. Когда значение приближается к K, рост заметно замедляется.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предел превышен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численность временно становится выше K, условия ухудшаются для всех. Чаще гибнут слабые особи, а появление потомства сокращается.
</a:t>
            </a:r>
            <a:endParaRPr lang="en-US" sz="120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равновесию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популяция возвращается к более устойчивому уровню. Это и показывает, что среда сама ограничивает рост.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в 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плотности усиливает ограничения и возвращает популяцию к устойчивому уровню.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рост: быстрый старт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идеальный старт роста: сначала изменения почти незаметны, но затем численность увеличивается всё быстрее.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быстро идёт вверх, но такой режим возможен только недолго: реальные популяции почти сразу встречают ограничения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экспоненциального роста популяции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Логистический рост: рост с торможением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быстрого старта рост не исчезает сразу: он постепенно замедляется и становится почти незаметным.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выходит на плато около предела среды: именно так выглядит саморегуляция численности без постоянного роста.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логистического роста популяции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популяция сама себя «тормозит»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изменений, когда рост сам создаёт условия для своего замедления.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ресурсы внутри вида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Делёж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особей становится больше, им приходится делить одни и те же источники пищи, воды и укрытий. Из-за этого растёт напряжение внутри группы.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у 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нехватка места и света быстро заметна: нижние листья затеняются, побеги вытягиваются, а молодые растения развиваются слабее и медленнее.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у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плотность усиливает драки за корм, норы и безопасные участки. Побеждают обычно более сильные особи, а остальные тратят больше энергии и рискуют погибнуть.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внутри вида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особи чаще получают меньше пищи, позже растут и не успевают размножиться. Так внутренняя конкуренция естественно сокращает будущий прирост численности.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как способ ограничения численности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участок служит не только местом жизни, но и границей, за которую чужих не пускают. Это уменьшает встречи между соседями и снижает частоту драк.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плотность растёт, сильным особям проще удержать лучшие места для корма, укрытий и партнёров. Слабые вытесняются на периферию и получают меньше шансов на выживание.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территории требует сил: нужно патрулировать границы, отпугивать соперников и тратить время, которое могло бы уйти на питание или заботу о потомстве.
</a:t>
            </a:r>
            <a:endParaRPr lang="en-US" sz="986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мест — меньше 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пригодных участков мало, часть молодых особей остаётся без своей территории. Тогда они не может закрепиться, размножаться и вклад в популяцию уменьшается.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паразиты при высокой плотности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особей живёт рядом, тем чаще возбудители переходят от одной особи к другой. Одного контакта бывает достаточно, чтобы инфекция быстро охватила всю группу.
</a:t>
            </a:r>
            <a:endParaRPr lang="en-US" sz="1293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точки 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норы, кормушки, тропы и места отдыха становятся удобными путями для микробов и паразитов. В таких условиях заразиться легче, чем в разреженной популяции.
</a:t>
            </a:r>
            <a:endParaRPr lang="en-US" sz="1327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плотных групп выше нагрузка на организм: животные чаще испытывают стресс, хуже питаются и дольше восстанавливаются. Ослабленный организм легче поддаётся заболеванию.
</a:t>
            </a:r>
            <a:endParaRPr lang="en-US" sz="1177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скученности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вспышки болезней нередко начинаются именно там, где особи тесно скучены. Паразиты и инфекции становятся важным плотность-зависимым ограничителем численности.
</a:t>
            </a:r>
            <a:endParaRPr lang="en-US" sz="12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размножение снижается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большой плотности молодым особям труднее найти пищу и безопасное место. Из-за этого они медленнее растут и позже достигают возраста, когда способны размножаться.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ресурсов уменьшает выживаемость потомства. Даже если детёныши появляются, часть из них не переживает первые недели, когда потребности самые высокие.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повышает стресс, а он влияет на гормоны, связанные с размножением. У взрослых особей снижается готовность к спариванию и уменьшается число успешных беременностей.
</a:t>
            </a:r>
            <a:endParaRPr lang="en-US" sz="120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вклада в популяцию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 потомстве оказывается меньше молодых особей, чем могло бы быть при хороших условиях. Популяция сама замедляет рост без внешнего вмешательства.
</a:t>
            </a:r>
            <a:endParaRPr lang="en-US" sz="12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жертва: взаимная регуляция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обилия добычи к росту хищников и обратному снижению численности жертв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численности колеблются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 жертв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жертв становится больше: у них достаточно пищи и выше выживаемость молодняка. Это создаёт запас добычи для будущих хищников.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хищники получают больше корма, лучше выживают и активнее размножаются. Их численность начинает расти вслед за числом жертв.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Колебание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хищников становится много, они сильнее снижают численность жертв. Затем пищи снова не хватает, и рост обеих популяций замедляется.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зависящие от плотности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Плотность-зависимые факторы становятся сильнее по мере роста численности. Они действуют как внутренняя обратная связь и помогают удерживать популяцию в пределах среды.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усиливаются при высокой плотности и замедляют рост популяции.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экологии популяций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не зависящие от плотности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Плотность-независимые факторы уменьшают численность почти одинаково при любом размере популяции. Они не зависят от того, сколько особей живёт на территории, и не создают саморегуляцию.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действуют независимо от плотности и не подстраивают численность под ёмкость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экологии популяций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культуре бактерий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пробирке бактерии сначала делятся очень быстро: питательных веществ много, пространство свободно, а конкуренция почти отсутствует. За короткое время число клеток резко увеличивается, и кажется, что росту нет предела.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в миниатюре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спустя время условия меняются: еда заканчивается, накапливаются отходы, и среда становится менее пригодной. Деление замедляется, а затем почти останавливается — даже у микроскопических организмов есть предел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травоядные и кормовая база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 истощается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оленей и зайцев больше особей означает более сильное выедание растений. Корм становится жёстче и беднее, поэтому животным труднее набирать массу и переживать неблагоприятный сезон.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выживание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пищи не хватает, молодняк растёт медленнее, а взрослые особи слабее переживают зиму или засуху. Число успешных беременностей и выживших детёнышей заметно уменьшается.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усиливает и другие ограничения: животные чаще встречаются, быстрее распространяют болезни и сильнее конкурируют за лучшие участки пастбища. Это ещё больше сдерживает рост.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равновесию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численность снижается до уровня, при котором растительности хватает для восстановления. Так популяция возвращается к более устойчивому соотношению с кормовой базой.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не растёт бесконечно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показывает, что у каждой популяции есть предел роста. Когда особей становится слишком много, ресурсы, болезни и конкуренция возвращают численность к более устойчивому уровню.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2026-07-26T03:31:06Z</dcterms:created>
  <dcterms:modified xsi:type="dcterms:W3CDTF">2026-07-26T03:31:06Z</dcterms:modified>
</cp:coreProperties>
</file>