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Луны и затмения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орбита Луны задаёт фазы и редкие затмения.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которая делает затмения возможными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не случайны: они зависят от взаимного положения Земли, Луны и Солнца. Чтобы понять их, нужно рассмотреть наклон орбиты Луны и три связанных месяца.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384 400 км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среднее расстояние между Землёй и Луной, определяющее масштаб их взаимодействия.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таком расстоянии видимые размеры Луны и Солнца оказываются сопоставимыми, что делает возможными полные и кольцеобразные солнечные затмения.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данные о Луне и Земле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Луны и взаимное положение трёх небесных тел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Новолуние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находится между Землёй и Солнцем, поэтому освещённая сторона обращена от наблюдателя. Диск почти не виден, а фаза соответствует началу нового цикла.
</a:t>
            </a:r>
            <a:endParaRPr lang="en-US" sz="1148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 последняя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видим только половину освещённого полушария Луны. Эти фазы показывают, как меняется видимый светящийся сектор по мере её движения по орбите.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Полнолуние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оказывается между Солнцем и Луной, и видимая часть диска становится полностью освещённой. Это положение особенно важно для лунных затмений.
</a:t>
            </a:r>
            <a:endParaRPr lang="en-US" sz="1174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диаграмма помогает связать смену фаз с реальным положением Луны относительно Земли и Солнца, а не только с её внешним видом на небе.
</a:t>
            </a:r>
            <a:endParaRPr lang="en-US" sz="127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лунных месяца и их длительность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этими циклами объясняет, почему фаза Луны и её положение относительно узлов не совпадают постоянно.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Затмение требует одновременного совпадения нескольких циклов, поэтому оно происходит не каждый месяц.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данные о движении Луны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узлы и линия узлов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90475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узла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Луны пересекает плоскость эклиптики в двух точках: восходящем и нисходящем узле. Именно здесь Луна может оказаться на линии, благоприятной для затмения.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90475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Подвижная линия узлов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Соединяющая узлы линия медленно меняет направление в пространстве и совершает полный оборот примерно за 18,6 года, поэтому условия для затмений постепенно смещаются.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90475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фазой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правильной фазе затмение возможно только тогда, когда Луна находится достаточно близко к одному из узлов. Без этого её тень проходит мимо Земли или Луны.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возникновения солнечного затмения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взаимному положению Земли, Луны и Солнца во время новолуния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возникновения лунного затмения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положению Луны относительно тени Земли во время полнолуния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613904"/>
            <a:ext cx="4022400" cy="9641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типа затмений по фазе Луны, области видимости и условиям наблюдения.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затмение наблюдают из узкой зоны, а лунное — почти со всей ночной стороны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данные о затмениях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солнечных и лунных затмений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Нужная фаза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должна наступить новолуние или полнолуние, иначе нужного взаимного положения Земли, Луны и Солнца просто не будет.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Совпадение условий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совпадении фазы и узла важны расстояние до Земли и видимый размер Луны. Поэтому большинство месяцев проходит без затмений.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Близость к узлу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Луна должна оказаться рядом с орбитальным узлом. Если этого нет, её тень проходит выше или ниже Земли, а земная — мимо Луны.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затмения не происходят каждый месяц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тени Луны и Земли формируют затмения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тени над Землёй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Солнце, Земля и Луна выстраиваются почти на одной линии, за Землёй возникает вытянутый конус тени. Внутри него свет полностью перекрыт, а вокруг располагается полутень, где освещение лишь частично ослаблено.
</a:t>
            </a:r>
            <a:endParaRPr lang="en-US" sz="1358" dirty="0"/>
          </a:p>
        </p:txBody>
      </p:sp>
      <p:sp>
        <p:nvSpPr>
          <p:cNvPr id="8" name="Text 2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дорожка солнечного затмения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Луны достигает Земли на небольшой площади, поэтому полоса полного солнечного затмения кажется тонкой и короткой. Для наблюдателя это выглядит как мгновенное, но очень точное совпадение небесных размеров и расстояний.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затмений бывает за год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Диапазоны показывают, что годовая картина заметно меняется, поэтому календарь затмений никогда не бывает одинаковым.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Солнечных затмений обычно немного больше, чем лунных, а суммарная частота колеблется вокруг четырёх событий в год.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диапазонов из схемы презентации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лет 11 дней 8 часов
</a:t>
            </a:r>
            <a:pPr algn="ctr" indent="0" marL="0">
              <a:lnSpc>
                <a:spcPct val="100000"/>
              </a:lnSpc>
              <a:buNone/>
            </a:pPr>
            <a:r>
              <a:rPr lang="en-US" sz="18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через такой интервал затмение сходного типа повторяется в другой области Земли.
</a:t>
            </a:r>
            <a:endParaRPr lang="en-US" sz="4639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удобен для долгосрочных прогнозов: он связывает несколько лунных циклов и показывает, почему похожие затмения возвращаются не сразу.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цикл Сароса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солнечных затмений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89050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затмение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полностью закрывает солнечный диск, и на короткое время видна только светлая корона. Такое событие возможно лишь в узкой полосе полной тени на поверхности Земли.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9050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затмение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перекрывает лишь часть Солнца, поэтому диск выглядит как «надкушенный». Явление заметно на значительно большей территории, чем полное затмение, но его эффект слабее.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9050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Кольцеобразное затмение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Луна находится дальше от Земли, её видимый размер оказывается меньше солнечного. Тогда вокруг тёмного диска остаётся яркое кольцо, которое хорошо различимо на небе.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лунных затмений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Полутеневое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проходит через полутень Земли, поэтому затемнение выглядит очень мягким и иногда почти незаметным. Это самый деликатный вариант лунного затмения, который легко пропустить без сравнения яркости.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Лишь часть лунного диска попадает в полную тень Земли, и на поверхности Луны появляется чёткая тёмная дуга. Форма тени помогает увидеть реальную кривизну земной тени.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Луна оказывается в тени Земли и нередко становится красноватой. Свет, прошедший через атмосферу, рассеивается и преломляется, поэтому затмение выглядит особенно выразительно.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размеров, влияющее на вид затмений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размеров и расстояний создаёт редкий эффект почти равных дисков на небе, хотя сами тела сильно различаются.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Земной диск и огромное расстояние до Солнца делают возможными и полные, и кольцеобразные солнечные затмения.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соотношения из условия задания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затмения стали важными для науки и истории
</a:t>
            </a:r>
            <a:endParaRPr lang="en-US" sz="2388" dirty="0"/>
          </a:p>
        </p:txBody>
      </p:sp>
      <p:sp>
        <p:nvSpPr>
          <p:cNvPr id="7" name="Text 1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под контролем неба
</a:t>
            </a:r>
            <a:pPr algn="ctr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древних наблюдателей затмение было не просто редким зрелищем, а проверкой точности календаря. Если предсказание срабатывало, усиливалось доверие к астрономическим расчётам и к умению жрецов или учёных описывать движение светил.
</a:t>
            </a:r>
            <a:endParaRPr lang="en-US" sz="1377" dirty="0"/>
          </a:p>
        </p:txBody>
      </p:sp>
      <p:sp>
        <p:nvSpPr>
          <p:cNvPr id="8" name="Text 2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летописях цивилизаций
</a:t>
            </a:r>
            <a:pPr algn="ctr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о затмениях встречаются в хрониках разных народов и помогают датировать события, когда другие источники молчат. По таким свидетельствам исследователи восстанавливают древнюю хронологию и уточняют, как развивались представления о Земле и космосе.
</a:t>
            </a:r>
            <a:endParaRPr lang="en-US" sz="1370" dirty="0"/>
          </a:p>
        </p:txBody>
      </p:sp>
      <p:sp>
        <p:nvSpPr>
          <p:cNvPr id="9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942133"/>
            <a:ext cx="4336500" cy="10394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затмений и правила безопасности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когда можно смотреть на явление без риска, а когда необходима защита глаз.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в безопасности: на Солнце без фильтра смотреть нельзя, а лунное затмение можно наблюдать невооружённым глазом.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наблюдения астрономических явлений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предсказания затмений
</a:t>
            </a:r>
            <a:endParaRPr lang="en-US" sz="2795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эфемериды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начинаются с высокоточных таблиц положения Солнца, Луны и Земли. Они позволяют определить, когда орбиты сблизятся так, что затмение вообще станет возможным.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движения узлов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отслеживают прецессию узлов и то, как линия узлов смещается со временем. Это помогает понять, в какой фазе Луны и в каком месяце событие может произойти.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Поправки на возмущения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орбиту Луны влияют гравитационные возмущения и изменение расстояния до Земли. Поэтому вычисления уточняют тип затмения, его длительность и видимую полосу на карте.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не только дата, но и подробный прогноз для наблюдателей. Современная астрономия заранее знает, где будет видна полная фаза и сколько она продлится.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движется по точным законам — и затмения тоже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не случаются случайно: их определяют фаза Луны, наклон орбиты и положение узлов. Именно поэтому астрономы могут заранее вычислять редкие и впечатляющие встречи светил.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2026-05-29T17:21:20Z</dcterms:created>
  <dcterms:modified xsi:type="dcterms:W3CDTF">2026-05-29T17:21:20Z</dcterms:modified>
</cp:coreProperties>
</file>