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 «Мадона»: образ любви, гармонии и духовной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любви, в которой земное чувство соединяется с духовной чистотой.
</a:t>
            </a:r>
            <a:endParaRPr lang="en-US" sz="435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«Мадона» написана в 1830 году, в Болдине, когда Пушкин особенно много работал и готовился к свадьбе. В это время тема дома, семьи и тихого счастья стала для поэта особенно близкой и значимой.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Болдинская осень и личный смысл стихотворения
</a:t>
            </a:r>
            <a:endParaRPr lang="en-US" sz="2549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«Мадона» пришло из итальянской традиции и связано с образом Богоматери. Для читателя оно сразу задает высокий, торжественный тон.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это не только религиозное понятие, но и художественный символ. Через него поэт показывает идеал красоты, чистоты и внутреннего света.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помогает соединить картину и реальную жизнь: священный образ Мадонны сближается с образом любимой женщины, к которой герой относится с глубоким уважением.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«Мадона»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как источник вдохновения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Пушкин вспоминает произведение искусства, на котором хотел бы увидеть свою жену. Этот образ отсылает к живописи Возрождения, где красота человека воспринималась как отражение гармонии мира. Стихотворение словно соединяет взгляд на картину и личное чувство поэта.
</a:t>
            </a:r>
            <a:endParaRPr lang="en-US" sz="1094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Мадонна у Тициана
</a:t>
            </a:r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близки пушкинскому восприятию полотна Тициана, на которых Мадонна изображена как воплощение света, покоя и материнской любви. Для такого слайда уместно показать репродукцию картины рядом с текстом стихотворения. Так становится видна связь литературы и живописи.
</a:t>
            </a:r>
            <a:endParaRPr lang="en-US" sz="1159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Тициан и образ эпохи Возрождения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личное чувство у Пушкина связано с искусством и представлением об идеале.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сосредоточены вокруг любви, искусства и гармонии; остальные образы поддерживают этот идеал.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А.С. Пушкина «Мадона» (1830)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стихотворения и их смысл
</a:t>
            </a:r>
            <a:endParaRPr lang="en-US" sz="28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ценит не внешнюю эффектность, а тихую близость и верность. Для него любовь становится основой душевного равновесия и семейного счастья.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стихотворении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«Мадоне» показана как спокойное и глубокое чувство. В ней нет бурной драмы, зато есть доверие, уважение и внутреннее согласие между людьми.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чувство вдохновляет и возвышает человека. Пушкин показывает, что настоящая любовь делает жизнь светлее и помогает увидеть красоту в обычном.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702603"/>
            <a:ext cx="4151400" cy="16422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краткий текст постепенно подводит к мысли о гармонии любви и искусства.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очень компактна, но каждое звено ведет от внешнего впечатления к высокой мысли.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и смысловые части
</a:t>
            </a:r>
            <a:endParaRPr lang="en-US" sz="2722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А.С. Пушкина «Мадона»; 1830 год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стихотворения «Мадона»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образов в тексте А.С. Пушкина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умеющий видеть красоту
</a:t>
            </a:r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любимую не только как на близкого человека, но и как на воплощение красоты. Его взгляд внимателен и спокоен, поэтому даже простое чувство приобретает высокий смысл. В таком герое нет суеты, только благодарность и тихое восхищение.
</a:t>
            </a:r>
            <a:endParaRPr lang="en-US" sz="1589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земного и возвышенного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разделяет повседневное и идеальное: для него любовь, искусство и семейная близость соединяются в одном образе. Это делает стихотворение светлым и уравновешенным. Для иллюстрации подходит портрет Пушкина с задумчивым, спокойным выражением лица.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создают ощущение чистоты, света и торжественности. Благодаря им образ любимой женщины выглядит особенно возвышенно и ясно.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593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лексика придает тексту значительность и помогает сохранить уважительный, почти молитвенный тон. Слова звучат сдержанно, но очень выразительно.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синтаксис делает интонацию спокойной и ровной. Поэтому стихотворение читается как тихое признание в любви и благодарности.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сближают реальную женщину с Мадонной. Так Пушкин показывает, что красота может быть и земной, и духовной одновременно.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движение мысли от внешнего образа к личному переживанию и спокойному итогу.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усиливаются семейная и духовная темы: именно они становятся смысловым центром стихотворения.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«Мадона» (1830)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текста по строфам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семейное счастье не как случайную удачу, а как устойчивое состояние души, основанное на доверии, уважении и внутреннем согласии между людьми.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семейного счастья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лирического героя важны тишина дома, близость любимого человека и чувство защищенности. Именно они создают образ жизни, в которой нет лишнего шума и суеты.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счастья связано с зрелым взглядом на любовь: она ценна не внешней яркостью, а способностью приносить покой, верность и духовную опору.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стихотворении соединяются реальная любовь и идеальный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противопоставляет земное и небесное: он объединяет их в одном образе любимой женщины.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земного и возвышенного образа женщины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«Мадона» (1830)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3782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55221"/>
            <a:ext cx="391500" cy="313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литературы и живописи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картины задаёт основу стихотворения: именно через зрительное впечатление возникает размышление о красоте, любви и высоком идеале.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Живописный источник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переводит язык живописи в язык поэзии, поэтому картина в тексте становится не описанием, а знаком духовной близости и гармонии.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продолжение образа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живопись соединяются в одном стремлении — показать красоту, которая помогает человеку видеть в близком человеке не только внешность, но и душевный свет.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художественный смысл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впечатления к вечной теме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стихотворении «Мадона»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небольшое стихотворение говорит о важном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«Мадона» удобно разбирать в школе, потому что в коротком тексте видно, как одно художественное впечатление рождает глубокую мысль о любви и семейном счастье. На уроке легко проследить, как меняется настроение от созерцания к тихой благодарности.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интересно читать восьмиклассникам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что уважение и душевная близость важнее показной эффектности. Для иллюстрации хорошо сочетать текст с изображением картины эпохи Возрождения: так сразу видно, как поэзия разговаривает с живописью.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школьного изучения
</a:t>
            </a:r>
            <a:endParaRPr lang="en-US" sz="23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 соединяет личное чувство с культурным и духовным смыслом.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— любовь, искусство и гармония; остальные поддерживают общий образ и расширяют его значение.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«Мадона» (1830)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интонации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ясным и сдержанным языком: в нём нет лишних слов, поэтому каждое выражение звучит особенно точно и значимо.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лексика придаёт тексту торжественность и помогает почувствовать, что речь идёт не только о личном чувстве, но и об идеале.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синтаксис делает интонацию спокойной и уравновешенной. Благодаря этому признание героя звучит не как вспышка эмоций, а как глубокая уверенность.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показывает зрелость пушкинской лирики: сильное чувство передано просто, без украшательства, но с большой внутренней силой.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утверждает, что настоящая красота соединяет внешнее и внутреннее: она заметна не только глазом, но и сердцем, потому что связана с чистотой и достоинством.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женщина в стихотворении становится источником радости и вдохновения. Через образ Мадонны поэт показывает, как искусство помогает увидеть в человеке высокий идеал.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в том, что любовь должна быть основана на уважении, верности и душевной близости. Именно поэтому стихотворение остаётся понятным и важным и сегодня.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6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стихотворения «Мадона»
</a:t>
            </a:r>
            <a:pPr algn="l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«Мадона» показывает, как Пушкин соединяет любовь, искусство и семейное счастье в одном светлом образе. В этом и заключается его непреходящая сила.
</a:t>
            </a:r>
            <a:endParaRPr lang="en-US" sz="44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2026-05-19T05:55:08Z</dcterms:created>
  <dcterms:modified xsi:type="dcterms:W3CDTF">2026-05-19T05:55:08Z</dcterms:modified>
</cp:coreProperties>
</file>