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45"/>
            <a:ext cx="9144000" cy="22592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75" y="2763100"/>
            <a:ext cx="84186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6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Духовное завещание чувашскому народу (фрагменты)
</a:t>
            </a:r>
            <a:endParaRPr lang="en-US" sz="2666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990300"/>
            <a:ext cx="2935800" cy="7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о памяти предков, родном языке, школе и долге: культура живёт через слово и поступки.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362750" y="25567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05098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2229398"/>
            <a:ext cx="3547500" cy="13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Фрагменты связаны с чувашским национальным возрождением конца XIX — начала XX века, когда особенно рос интерес к просвещению, книгам и родному языку. Это время сохранения традиций, расширения школьного обучения и обращения к собственной истории.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и культурный контекст фрагментов
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482912"/>
            <a:ext cx="160200" cy="142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25" y="2381928"/>
            <a:ext cx="160200" cy="1281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125" y="3293618"/>
            <a:ext cx="160200" cy="1281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3125" y="4205300"/>
            <a:ext cx="160200" cy="1281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текст изучается на уроке литературы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695088" y="1210625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Нравственное наставление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Фрагменты соединяют личную ответственность автора и заботу о народе. Литературное слово здесь становится обращением к совести читателя: задуматься о языке, учёбе и памяти предков.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95088" y="2122322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духовной силы и языка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показывает: отношение к родному языку влияет на то, как человек понимает мир. Когда язык бережён, сохраняются ценности семьи и народа, поддерживается преемственность поколений.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95088" y="3034013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как выбор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 чтение изображены не «для отметок», а как путь к внутреннему росту. Знания помогают делать ответственные решения и видеть пользу для общины.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95088" y="3945695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Общественный смысл текста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Фрагменты легко анализировать как пример культурного обращения. Они учат уважению к традициям и объясняют, как нравственные принципы влияют на жизнь всего сообщества.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181123"/>
            <a:ext cx="4371900" cy="10844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372433"/>
            <a:ext cx="4371900" cy="10844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6550" y="3563730"/>
            <a:ext cx="4371900" cy="108443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Автор, эпоха и образ национального просветителя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1180175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Учить, чтобы народ не потерял себя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эпоху конца XIX — начала XX века путь к знаниям был непростым: школы и книги встречались не везде. Поэтому особенно ценились обучение и самообразование, а печатное слово становилось способом сохранить родную культуру.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2371496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Рукописи, книги и деревенская школа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старой книги, рукописного текста или сельской школы помогает почувствовать реальность времени. Человек мог учиться через чтение, обмен книгами и разговоры, превращая знания в опору для семьи и будущего.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3125" y="3562798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Просветитель думает о завтрашнем дне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Авторский образ связывается с ролью национального просветителя: он переживает не только за «сегодня», но и за то, что получат следующие поколения. Поэтому духовный долг выражается через язык, образование и нравственные требования.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4651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Родной язык в тексте — главный знак принадлежности к своему народу. Через речь сохраняются песни, пословицы, семейные традиции и общие представления о мире.
</a:t>
            </a:r>
            <a:endParaRPr lang="en-US" sz="921" dirty="0"/>
          </a:p>
        </p:txBody>
      </p:sp>
      <p:sp>
        <p:nvSpPr>
          <p:cNvPr id="7" name="Text 1"/>
          <p:cNvSpPr txBox="1"/>
          <p:nvPr/>
        </p:nvSpPr>
        <p:spPr>
          <a:xfrm>
            <a:off x="3334250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языка связывается с ослаблением связи между поколениями. Если язык забывается, труднее передавать опыт предков и поддерживать единство семьи и народа.
</a:t>
            </a:r>
            <a:endParaRPr lang="en-US" sz="921" dirty="0"/>
          </a:p>
        </p:txBody>
      </p:sp>
      <p:sp>
        <p:nvSpPr>
          <p:cNvPr id="8" name="Text 2"/>
          <p:cNvSpPr txBox="1"/>
          <p:nvPr/>
        </p:nvSpPr>
        <p:spPr>
          <a:xfrm>
            <a:off x="6163849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языка в фрагментах означает продолжение истории. Бережное отношение к слову помогает культуре жить дальше и оставаться понятной детям и подросткам.
</a:t>
            </a:r>
            <a:endParaRPr lang="en-US" sz="921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родного языка как основы народной памяти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фрагментов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акценты сделаны на языке и образовании: именно они в тексте названы опорой будущего народа. Остальные темы поддерживают эту основу через поступки и чувство общности.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 показывают, что духовная сила возникает не из одного признака. Она складывается из знания, слова, нравственности, труда и общей памяти предков.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Смысловое распределение по ключевым темам фрагментов, качественная оценка преподавателем (точные проценты в тексте не приводятся).
</a:t>
            </a:r>
            <a:endParaRPr lang="en-US" sz="67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878633"/>
            <a:ext cx="194400" cy="1555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7071" y="1845307"/>
            <a:ext cx="194400" cy="22217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1016" y="1878633"/>
            <a:ext cx="194400" cy="1555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24956" y="1878633"/>
            <a:ext cx="194400" cy="1555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Просвещение как путь к духовному росту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413125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 уважение к людям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школы в фрагментах связан с уважением к другим и ответственностью за общее дело. Учиться важно не только ради личного результата, но и ради общей пользы сообщества.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617071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как проводник знания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 книга представлены как источник понимания мира. Знания помогают увидеть, что верность долгу выражается в конкретных поступках и выборе, который делает человек каждый день.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821016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меняет характер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учёба связана с формированием нравственного характера. Чем внимательнее человек относится к знаниям, тем устойчивее становятся его ценности: честность, трудолюбие, забота о ближних.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7024956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 общины и будущих поколений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Фрагменты подчёркивают: образование даёт не только личную выгоду. Оно поддерживает общину и помогает будущим поколениям сохранить культуру, опираясь на опыт старших.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духовного наставления в тексте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75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смыслов во фрагментах: от памяти к культурному продолжению через язык, учёбу и нравственность.
</a:t>
            </a:r>
            <a:endParaRPr lang="en-US" sz="107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Труд, честность и взаимная помощь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02980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Фрагменты подчёркивают ценность честного труда и скромности. Добросовестность в работе становится нравственным ориентиром: она помогает человеку действовать по совести и не бояться ответственности.
</a:t>
            </a:r>
            <a:endParaRPr lang="en-US" sz="973" dirty="0"/>
          </a:p>
        </p:txBody>
      </p:sp>
      <p:sp>
        <p:nvSpPr>
          <p:cNvPr id="10" name="Text 3"/>
          <p:cNvSpPr txBox="1"/>
          <p:nvPr/>
        </p:nvSpPr>
        <p:spPr>
          <a:xfrm>
            <a:off x="4708542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отдельного человека в тексте связывается с судьбой народа. Трудолюбие и ответственность создают доверие внутри сообщества, а доверие поддерживает общую жизнь и уважение.
</a:t>
            </a:r>
            <a:endParaRPr lang="en-US" sz="973" dirty="0"/>
          </a:p>
        </p:txBody>
      </p:sp>
      <p:sp>
        <p:nvSpPr>
          <p:cNvPr id="11" name="Text 4"/>
          <p:cNvSpPr txBox="1"/>
          <p:nvPr/>
        </p:nvSpPr>
        <p:spPr>
          <a:xfrm>
            <a:off x="502980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Нравственные качества показаны как основа не только частной, но и общественной жизни. Когда люди помогают друг другу, укрепляется взаимопонимание и уменьшается разобщённость.
</a:t>
            </a:r>
            <a:endParaRPr lang="en-US" sz="973" dirty="0"/>
          </a:p>
        </p:txBody>
      </p:sp>
      <p:sp>
        <p:nvSpPr>
          <p:cNvPr id="12" name="Text 5"/>
          <p:cNvSpPr txBox="1"/>
          <p:nvPr/>
        </p:nvSpPr>
        <p:spPr>
          <a:xfrm>
            <a:off x="4708542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школьном чтении важно видеть: труд и взаимная помощь — это способ сохранять достоинство. Так духовные идеи превращаются в понятные правила повседневных поступков.
</a:t>
            </a:r>
            <a:endParaRPr lang="en-US" sz="97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533" y="1376325"/>
            <a:ext cx="4668985" cy="26778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смысловые опоры текста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фиксирует связи между темами: они поддерживают идею духовного сохранения народа, а итогом названы язык, образование и нравственность.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опоры взаимосвязаны: язык и образование формируют основу, а труд, вера, память и единство укрепляют её через нравственный выбор и сохранение культуры.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смысловых линий по фрагментам произведения (структурирование для урока).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предков и потомков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25" y="1745600"/>
            <a:ext cx="24549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Предки: хранители опыта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предки выступают как люди, которые накопили знания и жизненные правила. Их опыт не исчезает: он становится основой для будущих решений и поступков.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080050" y="1745600"/>
            <a:ext cx="24549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Передача: язык, традиции, уважение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оживает через семейные привычки, уважение к старшим и бережное отношение к родным словам. Так сохраняются смысл и «карта» культурного пути для следующего поколения.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746975" y="1745600"/>
            <a:ext cx="24549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Потомки: ответственность за продолжение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Потомки продолжают дело не автоматически, а осознанно. Главная обязанность — сохранить культурные ценности и передать их дальше, чтобы связь поколений не прерывалась.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1500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чувашской культуры в содержании фрагментов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1311500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Орнамент и книга: знаки памяти и знания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Орнамент в тексте воспринимается как знак памяти: он напоминает о корнях и помогает увидеть связь человека с традицией. Книга и чтение обозначают путь к знаниям и самостоятельному размышлению. 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3038565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 дорога: общность и движение к будущему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 сельский уклад показывают общность, где сохраняются семейные ценности и нормы уважения. Дорога символизирует движение к будущему: учёба и труд становятся шагами, которые ведут дальше.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421416"/>
            <a:ext cx="2919900" cy="23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Завещание убеждает: достоинство народа держится на честности, уважении, трудолюбии и верности своему выбору.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989125" y="1194265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4586700"/>
            <a:ext cx="29199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фрагментов (вывод по содержанию)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989125" y="2399100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15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фрагментах сила народа оценивается с нулевой ставкой на численность — решают культура и внутренний характер.
</a:t>
            </a:r>
            <a:endParaRPr lang="en-US" sz="215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удерживает народ вместе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понимать: перечисленные опоры работают вместе. Если ослабевает одно звено, остальные берут на себя часть нагрузки, но «связка» становится менее прочной.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поддерживает главную идею текста: язык и семейная среда формируют первичную культуру, школа и память укрепляют знания, а труд и вера дают нравственную устойчивость.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Смысловое распределение по фрагментам (качественная интерпретация)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языка и стиля фрагментов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13125" y="1235850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Торжественная интонация создаёт ощущение обращения к читателю «с высоты опыта». Автор ведёт мысль как духовный наставник: спокойно, уверенно и с уважением к достоинству человека.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13125" y="2116053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опирается на короткие нравственные формулы и повторяющиеся опорные слова о долге, памяти, знаниях и пользе. Такой приём помогает запомнить главные смыслы.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2996255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к общему будущему делает наставление конкретным: речь идёт не только о прошлом, но и о том, что нужно сделать сегодня. Поэтому фразы звучат как призыв к действию.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413125" y="3876452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создаёт единство содержания и формы: каждый тезис подводит к следующему. В результате произведение воспринимается как серьёзное, целостное завещание ценностей.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чтения текста к личному выводу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осмысления для урока: от темы — к ценности — к поступкам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значение для школьников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33525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Фрагменты остаются актуальными подросткам, потому что напрямую говорят о ценности родного языка и школьного обучения. Они помогают задуматься, как сохранить личную идентичность, когда вокруг меняется многое.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2459675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также учит уважать культурное разнообразие: бережное отношение к традициям не делает человека «закрытым», а помогает понимать себя и других. Это важно для общения и выбора друзей.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358410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школьного возраста особенно значима связка «история народа — личный опыт»: разговоры дома, отношение к учёбе, интерес к обычаям. Так урок литературы становится частью воспитания.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525" y="1720114"/>
            <a:ext cx="4867800" cy="19900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Фрагменты и их смысловые акценты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80625" y="1569872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Строка — фрагмент, смысл — ключевая идея. В конце таблицы закрепляется общий вывод: каждый акцент поддерживает мысль о духовной силе народа.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80625" y="2815515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смыслов складывается в единую картину: культура держится на языке, передаётся через обучение и укрепляется нравственностью. Ответственность за это лежит на каждом поколении.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700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фрагментов (смысловые акценты)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произведения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413125" y="1538175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Духовная сила народа в фрагментах создаётся языком, образованием, нравственностью и единством. Эти элементы не существуют отдельно: они поддерживают друг друга в жизни общества.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3935244" y="1538175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Фрагменты обращены к тем, кто должен не просто вспоминать традиции, а продолжать их в поступках. Память превращается в ответственность: как человек действует сегодня, так он сохраняет завтра.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13125" y="3253100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7 класса эта идея особенно важна как пример того, как литература воспитывает бережное отношение к своему прошлому и ориентирует на будущее. Смысл становится личным выбором ученика.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50" y="360000"/>
            <a:ext cx="4993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национальная память — в слове, знании и долге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287400"/>
            <a:ext cx="34872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Фрагменты духовного завещания соединяют историю, культуру и нравственный выбор. Они показывают, что сохранение языка, уважение к предкам, любовь к знаниям и ответственность за будущее — основа живой национальной памяти.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2026-05-15T07:06:47Z</dcterms:created>
  <dcterms:modified xsi:type="dcterms:W3CDTF">2026-05-15T07:06:47Z</dcterms:modified>
</cp:coreProperties>
</file>