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Lezione uno. Regole di comportamento на уроке иностранного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 уроке в 7 классе: порядок, уважение и активная работа с речью, учебником и тетрадью.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важны именно на уроках иностранного языка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иностранном языке много слушают, повторяют и отвечают вслух, работают в парах и группах. Если мешать другим, сразу страдает произношение, запись слов и понимание заданий. В 7 классе чаще всего мешают стеснение, перебивание, разговоры не по теме, опоздания и невнимание к инструкциям учителя.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06" y="1547875"/>
            <a:ext cx="4336488" cy="240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разных частях урока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урока меняется форма работы, но требования остаются общими: тишина, внимание, уважение к собеседнику и готовность отвечать.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работы требуют разных действий, но дисциплина и уважение остаются основой: они сохраняют время для речи, чтения и упражнений.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для уроков иностранного языка в 7 классе (методические ориентиры учителя).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поведения на уроке иностранного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 и варианты ответа при недоразумении.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Здороваемся у двери и работаем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урока ученики здороваются с учителем и друг с другом: Hello или Good morning. Партнёр по парной работе обращается по имени и ждёт очереди. Когда слово нужно уточнить, просьба звучит кратко: Please, could you repeat? Бездейственным перебиваниям — нет.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Спасибо, пожалуйста и извините — когда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устных ответов вежливость помогает сохранить спокойствие. Ученики говорят Thank you после поддержки или проверки, а в ситуации ошибки используют Sorry без насмешек. Если что-то непонятно, звучит Please и короткий вопрос. Такой тон поддерживает диалог и даёт уверенность говорить вслух.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 на иностранном языке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привычки, которые помогают изучать язык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Приносите учебник, рабочую тетрадь, словарь (или словарик), ручку и черновик. Когда нужные вещи на месте, вы меньше отвлекаетесь и быстрее переходите к чтению, словам и упражнениям.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новые слова аккуратно: перевод и, если требуется, транскрипцию. Если учитель даёт пример предложения, фиксируйте его в тетради. Так легче возвращаться к теме и повторять без лишних поисков.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Подчёркивайте домашнее задание и отмечайте даты контрольных работ. Своевременная подготовка экономит время на уроке и помогает не терять место в учебном материале.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нарушения мешают уроку чаще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не указаны точные проценты: это визуальная карта типичных проблем, которые уменьшают время на говорение и чтение.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даже небольшие сбои сразу «съедают» учебное время и ухудшают понимание заданий, особенно когда нарушается внимание к инструкции.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классификация типичных трудностей для 7 класса (точных статистических данных в исходном материале нет).
</a:t>
            </a:r>
            <a:endParaRPr lang="en-US" sz="7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 слух и при произношении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аудирования нужна полная тишина: так вы слышите интонацию, темп и отдельные слова. Если шумить, теряется смысл фраз, а ошибки потом исправлять сложнее, потому что начало ответа уже пропущено.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повторении за учителем важны чёткое произношение и ровный ритм. Не спешите и не «проглатывайте» окончания: именно детали звучания помогают лучше понимать и говорить самому.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ошибками одноклассника. Когда ученик боится насмешек, он начинает избегать ответов и быстро «отключается» от речевой практики, даже если знает материал.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развитие устной речи особенно зависит от атмосферы: доброжелательность снижает напряжение, а правила помогают говорить чаще. Тогда растёт уверенность и улучшается точность ответов.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823" y="1073232"/>
            <a:ext cx="447235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правила и его последствия на уроке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нарушение быстро затрагивает весь класс: меняется темп, снижается внимание и уменьшается время на практику речи и чтения.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«дорогое» по эффекту нарушение — нарушение внимания к инструкции: из-за него падают и понимание, и точность последующих ответов.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последствий из требований к поведению на уроках иностранного языка (исходный материал).
</a:t>
            </a:r>
            <a:endParaRPr lang="en-US" sz="7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учебникам, тетрадям и технике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парта: все материалы открыты, ничего не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используют учебники, рабочие тетради, карточки, аудиоколонки и интерактивную доску. На парте должны лежать только нужные вещи: открытый учебник, словарь и тетрадь. Важно не рисовать на страницах, не рвать и не оставлять грязные следы.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карточки служат всем — поэтому к ним относятся бережно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оборудование нельзя бросать рядом и трогать без разрешения. Если нужно подключить устройство или открыть файл, ученик делает это по инструкции. Бережное отношение снижает лишние расходы и сохраняет материалы для следующих уроков, чтобы каждый работал с тем, что приготовлено учителем.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в паре без конфликта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взаимодействия на уроке: от задания до совместной проверки результата, включая корректную реакцию на непонимание или спор.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 устном ответе и у доски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ученик слушает задание до конца, смотрит на план или образец и только затем начинает говорить. Темп речи — спокойный, чтобы остальные успевали следить за смыслом.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выступления класс не комментирует ответы вслух и не подсказывает без разрешения учителя. Если нужно что-то уточнить, ученику помогают вопросом по очереди, а не репликой с места.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особенно важно уважать выступающего: не смеяться над ошибками, терпеливо ждать, пока слово найдётся. При исправлении ошибки ученик получает поддержку, а не оценку через насмешку.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правила помогают изучению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держит тишину и слушает инструкции, ученики точнее понимают задание и быстрее переходят к практике. Это сокращает потери времени на уточнения и повтор.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модели видно: сильнее всего растут «Внимание» и «Уважение», поэтому легче запоминаются слова и точнее строятся устные ответы. Регулярные правила делают практику устойчивой.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демонстрации взаимосвязи: без привязки к конкретным измерениям, 2026 год.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813" y="2088061"/>
            <a:ext cx="573975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библиотеке, медиатеке и на цифровых платформах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режим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книг, прослушивании аудио и работе в учебных приложениях сохраняется тишина. Так лучше слышно материал и не мешают другим, особенно во время заданий с аудированием.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соблюдение задания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открыть материал или вкладку, ученик сначала фиксирует задание. Нельзя переходить по страницам произвольно или отвлекаться на чужие материалы — это нарушает общий порядок.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чужой работе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медиатеке и на онлайн-платформах ученик не вмешивается в чужие действия и не меняет настройки других. Уважение проявляется в корректном обращении к партнёрам и соблюдении правил доступа.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оборудованию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Картриджи, карточки, наушники, интерактивные панели и устройства используются аккуратно. Нельзя рисовать на технике, оставлять грязные следы и использовать оборудование без разрешения.
</a:t>
            </a:r>
            <a:endParaRPr lang="en-US" sz="9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и плохие привычки на уроке иностранного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привычки: полезные действия повышают качество речевой практики, а нежелательные — отнимают время и мешают слушать и говорить.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создают спокойную атмосферу: ученики лучше слышат, точнее выполняют задания и чаще участвуют в речи. Нежелательные действия снижают темп и увеличивают количество ошибок.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типичными учебными ситуациями в 7 классе, без привязки к статистике.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7 класса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успевает подготовиться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пришёл вовремя и успел выполнить разминку по словам. В начале урока он чувствовал уверенность и быстрее включился в чтение и короткие ответы на вопросы.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работает внимательно с партнёром и аудио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пара спокойно разыграла диалог по образцу и получила точный результат. А класс, который слушал аудиозапись без шума, понял больше слов и увереннее выполнил задание по содержанию.
</a:t>
            </a:r>
            <a:endParaRPr lang="en-US" sz="10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соблюдать правила на уроке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отслеживать свои действия, ему легче не отвлекаться и выполнять шаги задания по порядку. Это снижает количество срывов и лишних уточнений.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 условной модели показывает: самоконтроль и внимание к инструкции сильнее всего поддерживают дисциплину. Поэтому правила закрепляются как привычка, а не только как реакция на замечания.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Демонстрационная диаграмма взаимосвязи, 2026 год, без измерений по конкретному классу.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и класса в поддержании порядка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темп урока и объясняет задания так, чтобы каждый понимал цель. Он проверяет правильность речи, замечает трудности и даёт короткую помощь, не разрушая общий ритм.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и староста следят за готовностью кабинета и наличием учебных материалов. Это помогает начинать работу без пауз, а оборудование и рабочие поверхности остаются чистыми и доступными всем.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отвечает за своё место, свои ответы и собственное поведение в паре или группе. Когда правила выполняются персонально, меньше конфликтов и больше времени остаётся на практику речи.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уроке иностранного языка — совместный результат. Класс поддерживает слушание, бережное общение и аккуратную работу, а учитель направляет процесс и сохраняет уважительную атмосферу.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поведения на уроке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проявляется в приветствии, корректных репликах и готовности слушать партнёра. Уважение особенно важно на устных ответах и в диалогах, где любая грубость мешает говорить.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слову и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помогает понять произношение, интонацию и содержание. Ученик не перебивает и не комментирует вслух, чтобы слова работали как материал для изучения языка.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общему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подготовка, выполнение шагов по инструкции и завершение работы по плану защищают учебное время. Благодаря этому больше минут остаётся на чтение, письмо и говорение.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общение в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языку строится на постоянной речевой практике. Поэтому важно говорить уверенно, а исправлять ошибки — без насмешек, чтобы страх не снижал участие в задании.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общение и результат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защищают учебное время, улучшают слух и качество речи, уменьшают конфликты и дают спокойную атмосферу. Подготовленность, вежливость, аккуратность и уважение помогают каждому участвовать активно и уверенно.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2026-05-13T14:12:16Z</dcterms:created>
  <dcterms:modified xsi:type="dcterms:W3CDTF">2026-05-13T14:12:16Z</dcterms:modified>
</cp:coreProperties>
</file>