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Среда обитания организмов и её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— совокупность условий, формирующих жизнь и её развитие.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связи между организмами и окружающей средой, включая уровни от популяций до биосферы, циклы веществ и энергетические потоки, обеспечивающие устойчивость экосистем.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понятия экологии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характеризуется высокой плотностью и термостабильностью, ограниченным газообменом, что обусловливает особые адаптации организмов к жизни под водой.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отличается переменой температуры и влажности, наличием кислорода, создавая сложные условия для растений и животных.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отличается гетерогенной структурой с ограниченной аэрацией и влагой, где органические вещества имеют ключевое значение для жизни растений и микроорганизмов.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 включает взаимодействия паразитов, симбионтов и комменсалов, обеспечивая защиту и стабильность, но требуя специальных приспособлений.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среды обитания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характеризуется высокой плотностью (800–1000 кг/м³) и относительно постоянной температурой на глубинах, что влияет на физиологию и поведение обитателей.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светопроницаемость и растворённый кислород (7–15 мг/л) формируют экологические ниши, требуя специализированных органов дыхания и адаптаций к плавучести.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водной среды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обладает низкой плотностью около 1,2 кг/м³, содержит 21% кислорода и подвержен сильным колебаниям температуры и ультрафиолетовому излучению.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развили механизмы водоудержания и защиты, например, восковой налёт на листьях и совершенствованную дыхательную систему млекопитающих.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основные черты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сложная смесь минералов, воды, воздуха и органики, где влажность и аэрация определяют видовой состав микроорганизмов.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pH почвы критично для роста растений, а микориза обеспечивает взаимовыгодное сотрудничество грибов и корней растений.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движение воды в почве способствует формированию устойчивых микропопуляций, адаптированных к локальным условиям среды.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среда микроорганизмов и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стратегии выживания внутри хозяина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разрабатывают защитные оболочки и способствуют устойчивости внутри организма хозяина, прикладывая усилия для маскировки и преодоления иммунитета, как наблюдается у глистов у млекопитающих.
</a:t>
            </a:r>
            <a:endParaRPr lang="en-US" sz="1334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комменсализм: взаимовыгодные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бактерии у человека и грибные микоризы у растений демонстрируют, как симбиоз обеспечивает стабильность и обмен ресурсами, улучшая здоровье хозяина и среды.
</a:t>
            </a:r>
            <a:endParaRPr lang="en-US" sz="133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 обитания: разнообразие взаимодействий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температуру, свет, влажность и химический состав, определяющие физические условия жизни организмов в среде.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это взаимодействия между организмами, такие как конкуренция, симбиоз, хищничество и паразитизм, влияя на структуру сообществ.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связаны с деятельностью человека, включая вырубку лесов, загрязнение и интродукцию новых видов, существенно меняя экосистемы.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факторов среды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672652"/>
            <a:ext cx="3848986" cy="2869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влияние ключевых абиотических факторов на живые организмы, подчёркивая разнообразие адаптаций и функционирование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абиотических факторов стимулирует разнообразие экосистем и адаптацию организмов.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Н.И. Вернадский, 1930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факторы: основные параметры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борьба за ограниченные ресурсы среди видов и внутри популяций, влияющая на динамику численности.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проявляется в отношениях хищник-жертва, контролирующих популяции и поддерживающих равновесие в экосистеме.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включает взаимовыгодные связи, как микориза между грибами и растениями, укрепляя выживаемость обоих партнеров.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отличается эксплуатацией хозяина организмом-паразитом, часто снижая его жизнеспособность, но обеспечивая собственное существование.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взаимодействия организмов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деятельность человека приводит к существенным изменениям среды обитания, включая урбанизацию и индустриализацию. Эти процессы провоцируют масштабное загрязнение воздуха и воды, а также глобальное изменение ландшафтов.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следствие, возникают угрозы для биоразнообразия: сокращение численности и исчезновение целых видов. Инвазивные организмы и эвтрофикация водных систем усиливают дисбаланс в природных сообществах.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и их роль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биотические факторы и климатические изменения влияют на динамику экосистем. Их взаимодействие усиливает общую нестабильность.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нестабильность экосистем вызывают комплекс биотических и климатических изменений, усиливающих воздействие антропогенных факторов.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2010–2015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факторов в изменение экосистем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животные обладают густым мехом и подкожным жиром для теплоизоляции в условиях холода и ветров. Эти особенности обеспечивают выживание в экстремально низких температурах.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формируют мощные корни для поиска воды, а верблюды сохраняют влагу с помощью физиологических механизмов, позволяющих выживать в условиях дефицита влаги.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обитатели, такие как рыбы, имеют жабры и плавники, приспособленные для эффективного дыхания и передвижения в водной среде с высокой плотностью.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организмов к среде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все ресурсы и условия, необходимые для жизнедеятельности вида. Это определяет его уникальную роль, например, пчёлы опыляют цветы, способствуя воспроизводству растений.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Перекрытие ниш между видами вызывает конкуренцию, что способствует специализации и диверсификации. В результате экосистемы становятся более функционально устойчивыми и сбалансированными.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уровень, от молекул до экосистем, имеет уникальные свойства, обеспечивая целостное функционирование живых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различных уровней биологической организации помогает анализировать процессы жизнедеятельности и взаимодействия организмов.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2022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биологической организации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жизненный цикл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взаимодействия организма и среды с обратной связью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приводят к смене природных сообществ и нарушению естественных процессов круговорота веществ в экосистемах, влияя на численность видов.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внесение удобрений загрязняет почву нитратами, ухудшая её микробиологическое состояние и снижая разнообразие почвенных организмов.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изменение климата вызывает сдвиг ареалов живых видов, что ведёт к исчезновению уязвимых популяций и изменению структуры экосистем.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среды: примеры и последствия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как центры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водах коралловые рифы привлекают огромное количество видов, обеспечивая условия для их размножения и питания. Здесь сосредоточено до четверти всех морских организмов, демонстрируя стабильность среды.
</a:t>
            </a:r>
            <a:endParaRPr lang="en-US" sz="1252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как ограничитель видового состава
</a:t>
            </a:r>
            <a:pPr algn="l" indent="0" marL="0">
              <a:lnSpc>
                <a:spcPct val="100000"/>
              </a:lnSpc>
              <a:buNone/>
            </a:pPr>
            <a:r>
              <a:rPr lang="en-US" sz="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арктических пустынях экстремальные холода и дефицит влаги резко сокращают число обитающих видов. Только специально адаптированные организмы способны выжить в таких неприветливых условиях.
</a:t>
            </a:r>
            <a:endParaRPr lang="en-US" sz="1133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 биологическое разнообразие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природных ресурсов включает регулируемую вырубку лесов и восстановление нарушенных экосистем для сохранения биоразнообразия.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способствует формированию сознательного отношения к природе и предотвращению экологических катастроф на локальном и глобальном уровнях.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сети заповедников и национальных парков обеспечивает защиту редких и исчезающих видов, сохраняя генетическое разнообразие.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инициативы направлены на охрану природного наследия, включая международное сотрудничество в вопросах устойчивого развития.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охрана среды обитания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факторов среды для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формируют биологическое разнообразие и обеспечивают устойчивость экосистем. Совместные усилия человека необходимы для сохранения природы и поддержания баланса в биосфере.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2026-05-10T00:08:29Z</dcterms:created>
  <dcterms:modified xsi:type="dcterms:W3CDTF">2026-05-10T00:08:29Z</dcterms:modified>
</cp:coreProperties>
</file>