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F. Painless: что это за идея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сложное менее пугающим, не потеряв развитие и качество.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за F. Painless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F. Painless — это подход, который убирает лишние барьеры и делает путь к результату понятнее, спокойнее и человечнее.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смысла слова painless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1969400"/>
            <a:ext cx="52017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буквальном смысле painless означает отсутствие боли. В этой логике задача не должна пугать лишними перегрузками, если можно организовать её яснее и мягче.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77126"/>
            <a:ext cx="52017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переносном смысле речь идёт о снижении стресса, страха и хаоса. Усилия остаются, но путь к ним становится более понятным и управляемым.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нужен комфорт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размыты, человек тратит силы не на действие, а на догадки. Понятные ориентиры дают чувство контроля и позволяют быстрее включиться в работу.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безопасная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усиливается там, где ошибка кажется опасной. Если промах можно исправить, пробовать становится легче, а старт перестаёт восприниматься как риск.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перегрузку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часто блокирует даже сильную мотивацию. Комфорт в этом случае помогает не расслабиться, а собраться и начать движение без внутреннего сопротивления.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Облегчает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охотнее действуют, когда видят понятный первый шаг. Простая точка входа делает задачу менее абстрактной и более выполнимой уже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начать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2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 заставляет заранее ожидать неудачу и отодвигать начало. Чем сильнее человек боится промаха, тем труднее ему перейти от мысли к действию.
</a:t>
            </a:r>
            <a:endParaRPr lang="en-US" sz="978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критики
</a:t>
            </a:r>
            <a:pPr algn="l" indent="0" marL="0">
              <a:lnSpc>
                <a:spcPct val="115000"/>
              </a:lnSpc>
              <a:buNone/>
            </a:pPr>
            <a:r>
              <a:rPr lang="en-US" sz="2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критики делает любую попытку напряжённой. Если человек уверен, что его сразу оценят жёстко, он чаще выбирает молчание и избегание.
</a:t>
            </a:r>
            <a:endParaRPr lang="en-US" sz="1012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2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снижает способность концентрироваться и планировать. Даже простая задача кажется слишком большой, когда на неё не хватает энергии и внимания.
</a:t>
            </a:r>
            <a:endParaRPr lang="en-US" sz="970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цель лишает задачу смысла и структуры. Когда непонятно, что именно нужно сделать, мозг легче выбирает откладывание, чем включение.
</a:t>
            </a:r>
            <a:endParaRPr lang="en-US" sz="10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усилия роста нет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painless не в том, чтобы убрать все трудности. Если задача перестаёт требовать усилий, исчезает и пространство для роста, дисциплины и самостоятельности.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упрощение создаёт иллюзию лёгкого успеха. Но без вызова человек не учится справляться с реальными ограничениями и не накапливает опыт преодоления.
</a:t>
            </a:r>
            <a:endParaRPr lang="en-US" sz="1266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подход уменьшает лишнюю нагрузку, но сохраняет ответственность. Он делает путь более устойчивым, а не превращает обучение в пустую формальность.
</a:t>
            </a:r>
            <a:endParaRPr lang="en-US" sz="12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как путь к результату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снижается напряжение и появляется уверенность.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1: подготовка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критерии показывают, что именно считается хорошим ответом или выполнением. Когда ожидания прозрачны, тревога снижается и появляется рабочая уверенность.
</a:t>
            </a:r>
            <a:endParaRPr lang="en-US" sz="1124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помогает увидеть структуру будущей работы. Он превращает абстрактную задачу в понятный формат и показывает, с чего можно начать.
</a:t>
            </a:r>
            <a:endParaRPr lang="en-US" sz="1124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3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первых шагов убирает эффект «белого листа». Если начало уже разложено по пунктам, войти в работу намного легче и спокойнее.
</a:t>
            </a:r>
            <a:endParaRPr lang="en-US" sz="11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2: постепенность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шаг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задачу полезно делить на небольшие отрезки. Короткий шаг кажется выполнимым, поэтому сопротивление снижается уже в момент старта.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интервал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 времени работает лучше, чем ожидание вдохновения. Даже десять минут осмысленной работы создают ощущение продвижения и удерживают внимание.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успехи формируют устойчивую привычку действовать. Когда человек регулярно завершает посильные этапы, сложная задача перестаёт казаться неприступной.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Разбитая на части работа легче контролируется. Один абзац, один подход или один черновик позволяют видеть прогресс и не терять темп.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может приходить из четырёх источников и снижает страх начать, сохраняя личную ответственность.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источника поддержки помогают сделать попытку безопаснее.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 — сроки, критерии, формат и допустимые ошибки — превращают задачу в понятный маршрут и снижают тревогу перед началом работы.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презентации по теме F. Painless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правила уменьшают неопределенность и делают задачу спокойнее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подготовка к контрольной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лучше длинного зубрежа: они быстро возвращают материал в память и снимают ощущение, что все придется вспоминать с нуля перед работой.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термины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терминов помогают увидеть содержание контрольной по частям. Когда формулировки уже знакомы, исчезает страх пустого листа и легче начать писать ответ.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типовых заданий и черновик плана дают понятный алгоритм действий. Ученик понимает, что именно проверяют и в каком порядке лучше отвечать.
</a:t>
            </a:r>
            <a:endParaRPr lang="en-US" sz="10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публичное выступление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структура из вступления, основной части и вывода помогает держать мысль в нужном порядке. Речь становится короче, яснее и легче для запоминания.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Репетиция вслух показывает, где текст звучит слишком сложно или слишком длинно. После нескольких прогонов снижается напряжение и появляется уверенность в интонации.
</a:t>
            </a:r>
            <a:endParaRPr lang="en-US" sz="905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 сцене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Пробный выход перед друзьями снижает страх аудитории и делает ситуацию знакомой. Чем привычнее формат, тем свободнее ученик держится у доски.
</a:t>
            </a:r>
            <a:endParaRPr lang="en-US" sz="9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спорт и тренировки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подготавливает тело к нагрузке и уменьшает риск травмы. Она не забирает силы, а распределяет их так, чтобы тренировка проходила безопаснее и ровнее.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Дозированная нагрузка делает усилие управляемым: одна серия, один подход, один дополнительный повтор. Такой режим помогает работать без перегрузки и сохранять качество движения.
</a:t>
            </a:r>
            <a:endParaRPr lang="en-US" sz="96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тренировки важно не меньше самой нагрузки. Сон, пауза и спокойный режим позволяют закрепить эффект и избежать накопленной усталости.
</a:t>
            </a:r>
            <a:endParaRPr lang="en-US" sz="10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техника и IT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интерфейс
</a:t>
            </a:r>
            <a:pPr algn="l" indent="0" marL="0">
              <a:lnSpc>
                <a:spcPct val="115000"/>
              </a:lnSpc>
              <a:buNone/>
            </a:pPr>
            <a:r>
              <a:rPr lang="en-US" sz="3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интерфейсы сокращают время на поиск нужной функции и уменьшают число случайных ошибок. Пользователь быстрее понимает логику системы и меньше устает от проб и догадок.
</a:t>
            </a:r>
            <a:endParaRPr lang="en-US" sz="829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и шаблоны
</a:t>
            </a:r>
            <a:pPr algn="l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Подсказки, шаблоны и пошаговые инструкции помогают осваивать новый инструмент без лишнего давления. Они задают безопасный маршрут и поддерживают на первых этапах обучения.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Симуляции позволяют ошибаться без серьезных последствий и спокойно разбирать результат. Такой формат особенно полезен там, где реальная ошибка слишком дорогая или рискованная.
</a:t>
            </a:r>
            <a:endParaRPr lang="en-US" sz="8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почти для каждого источника стресса можно найти более мягкую и рабочую замену, не снижая требований к результату.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стресс, а чем это заменяют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способ уменьшить напряжение — убрать хаос, а не саму задачу: ясные шаги, поддержка и тренировка делают работу спокойнее.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презентации F. Painless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команды и взрослых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 уважительный тон снижает страх оценки. Если взрослый не высмеивает ошибку, ученик охотнее уточняет непонятное и быстрее переходит к делу.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Четкие ожидания помогают не тратить силы на догадки. Когда понятны цель, сроки и критерии, легче распределить внимание и начать работать без лишнего напряжения.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делает общую задачу выполнимой. Каждый понимает свою часть работы, а группа не застревает на обсуждении того, кто должен действовать первым.
</a:t>
            </a:r>
            <a:endParaRPr lang="en-US" sz="82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без 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сохраняет мотивацию в сложный момент. Человек чувствует, что его труд замечают, а ошибки рассматривают как часть обучения, а не как повод для унижения.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как помощники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для отслеживания прогресса показывают, что уже сделано и что осталось. Видимый результат укрепляет мотивацию и помогает не бросать начатое.
</a:t>
            </a:r>
            <a:endParaRPr lang="en-US" sz="778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Симуляторы и тренажеры позволяют отрабатывать действия в безопасной среде. Ошибка здесь становится источником опыта, а не причиной серьезных последствий.
</a:t>
            </a:r>
            <a:endParaRPr lang="en-US" sz="739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Планировщики, напоминания и таймеры помогают не теряться во времени. Они переводят большую задачу в последовательность шагов и уменьшают чувство перегрузки.
</a:t>
            </a:r>
            <a:endParaRPr lang="en-US" sz="705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Подстройка под 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задания подстраиваются под уровень ученика и не перегружают его лишней сложностью. Благодаря этому обучение идет быстрее и точнее.
</a:t>
            </a:r>
            <a:endParaRPr lang="en-US" sz="8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идеи зависит от дисциплины: без нее комфорт легко превращается в отказ от усилий и привычку ждать готовых подсказок.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идеи painless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уравновешивают друг друга: чтобы painless работал, комфорт должен сопровождаться терпением, самодисциплиной и готовностью к трудности.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презентации F. Painless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Комфорт, который помогает расти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F. Painless — это не отказ от усилий, а умение убрать лишний страх и оставить полезный вызов. Подготовка, поддержка, постепенность и обратная связь делают рост достижимым и спокойным.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2026-07-25T19:06:53Z</dcterms:created>
  <dcterms:modified xsi:type="dcterms:W3CDTF">2026-07-25T19:06:53Z</dcterms:modified>
</cp:coreProperties>
</file>