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причастия помогают точно описывать действие и его результат?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 причастий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уточняет признак предмета, а краткая показывает результат действия. Благодаря этому речь становится точнее, короче и грамотнее, а смысл предложения — понятнее без лишних объяснений.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 — два смысла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полное причастие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причастие обозначает признак предмета, связанный с действием, и отвечает на вопросы какой? какая? какое? какие? Оно помогает описывать предмет подробнее и точнее.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полное причастие выступает определением. Оно не сообщает результат действия само по себе, а уточняет, какой именно предмет имеется в виду и чем он отличается.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причастие часто содержит больше информации, чем краткое. Например, прочитанная книга не только названа, но и описана как книга, над которой уже завершили действие.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развернутое значение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изменяется по родам, числам и падежам, потому что согласуется с существительным. Поэтому в предложении она может стоять рядом с названием предмета в разных формах.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краткое причастие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показывает, что действие уже завершено и предмет находится в определённом состоянии. Оно отвечает на вопросы каков? какова? каково? каковы?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 страдательных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образуется только у страдательных причастий. Поэтому можно сказать книга прочитана, но нельзя образовать краткую форму от действительного причастия.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чаще входит в состав сказуемого. Оно сообщает не просто признак, а итог действия, который важен для смысла всего предложения.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род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 изменяется по падежам. Она сохраняет только признаки рода и числа: ученик вызван, ученица вызвана, письмо отправлено, работы выполнены.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форма: главное сравнение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формы причастий по вопросам, изменению и роли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описывает предмет подробнее, а краткая подчёркивает результат действия и состояние предмета.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полные и краткие формы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образования причастий и условий для краткой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94" y="2325000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94" y="371452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называет признак того, кто сам выполняет действие: читающий ученик, бегущая собака. Здесь важен сам деятель, а не предмет, на который направлено действие.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признак того, над кем действие совершается: прочитанная книга, сломанный карандаш. В центре внимания находится предмет, который испытал действие на себе.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только здесь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образуются только у страдательных причастий: книга прочитана, карандаш сломан. Именно они удобны, когда нужно сообщить о завершённом результате действия.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Проверенная тетрадь — это тетрадь, над которой уже поработал учитель. Полная форма показывает признак предмета и помогает понять, что проверка завершена.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Проверенная тетрадь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Выученное правило подчёркивает результат усилий ученика. Слово выученное не просто называет признак, а показывает, что действие обучения уже выполнено.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Выученное правило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Решённая задача помогает увидеть итог работы на уроке. Такая форма удобна, когда нужно отметить не сам процесс, а полученный ответ.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Решённая задача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Убранный класс сразу вызывает представление о порядке после уборки. Причастие передаёт состояние помещения и делает описание понятным без длинных объяснений.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Убранный класс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окно показывает результат действия и состояние предмета. По такой форме легко понять, что окно уже привели в нужное положение.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окно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помогают увидеть разницу между формами на знакомом материале: из школы, дома и уроков.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короче и чаще звучат как сообщение о завершённом действии, а полные — как подробное описание предмета.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причастий, 7 класс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на примерах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полные причастия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 падежам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изменяются по падежам так же, как прилагательные. Поэтому можно сказать: в прочитанной книге, с решённой задачей, о построенном доме.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 единственном числе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форма показывает ещё и род: прочитанный учебник, прочитанная книга, прочитанное письмо. Это помогает согласовать причастие с существительным.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 множественном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различаются только число и падеж: прочитанные книги, решённые задачи, построенные дома. Род в такой форме уже не выражается.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тесно связана с существительным, рядом с которым стоит. Она подстраивается под его грамматические признаки и помогает точно определить предмет.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краткие причастия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падежных окончаний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не склоняются, поэтому у них нет падежных окончаний. Форма остаётся неизменной по падежам и не связывается с предлогами так, как полное причастие.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краткая форма входит в состав сказуемого и сообщает о состоянии предмета после действия: дверь закрыта, работа выполнена. Так подчёркивается результат, а не признак как описание.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числу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краткие причастия имеют общую форму для мужского, женского и среднего рода: письма получены, задания проверены. Здесь важно только согласование по числу.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краткое причастие меняется по родам: ученик приглашён, ученица приглашена, письмо получено. Окончание помогает согласовать форму с существительным, но не показывает падеж.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раздел о кратких страдательных причастиях
</a:t>
            </a:r>
            <a:endParaRPr lang="en-US" sz="1177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кратких форм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краткое причастие согласуется с существительным по роду и числу, но не изменяется по падежам.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краткой формы помогает определить род и число, а отсутствие падежного изменения отличает её от полной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отвечает на четыре вопроса и поэтому удобна для точного описания предмета: она уточняет признак, а не сообщает результат действия.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«Причастие»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полному причастию точно описывать предмет
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в роли сказуемого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передаёт не подробное описание, а итог действия: задача решена, письмо отправлено. В предложении оно сообщает, что действие уже завершилось.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результат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показать состояние предмета после действия: окно открыто, книга прочитана. Смысл сосредоточен на результате, который важен для сообщения.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состоянием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обычно входит в состав сказуемого и отвечает за основное сообщение о предмете. Поэтому оно чаще встречается в кратких, чётких предложениях.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причастиями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противопоставлении и наличии зависимых слов не пишется раздельно: не прочитанная, а просмотренная книга; не решённая вовремя задача. Эти условия нужно заметить в предложении.
</a:t>
            </a:r>
            <a:endParaRPr lang="en-US" sz="1522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определить, является ли слово причастием или прилагательным. От этого зависит написание не и выбор правильного варианта в тексте.
</a:t>
            </a:r>
            <a:endParaRPr lang="en-US" sz="1712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не употребляется, пишется слитно: негодующий, ненавидимый. Здесь не является частью слова и вместе с корнем образует единое целое.
</a:t>
            </a:r>
            <a:endParaRPr lang="en-US" sz="1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действительных причастий настоящего времени часто встречаются суффиксы -ущ-, -ющ-, -ащ-, -ящ-. Они помогают узнать, что форма обозначает признак того, кто сам выполняет действие.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время, действительные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действительных причастий прошедшего времени распространены суффиксы -вш- и -ш-. Такие формы показывают действие, которое уже произошло: читавший, нёсший, увидевший.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время, действительные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страдательных причастий часто используются суффиксы -ем-, -ом-, -им-, -енн-, -нн-, -т-. Они помогают образовать формы вроде читаемый, построенный, закрытый.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формы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подсказывает, к какому разряду относится причастие и как оно образовано. Это облегчает разбор слова и помогает правильно писать его в предложении.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форму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прилагательным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причастие и прилагательное: жареный картофель — прилагательное, а жаренный на сковороде картофель — причастие. Подсказкой служит наличие зависимых слов.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краткая форма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образуется не от любого причастия одинаково. Правильно: написанный — написан, построенный — построен. Если форма краткая, она должна отвечать на это правило.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окончания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не склоняются, поэтому у них не должно появляться падежных окончаний. Ошибка возникает, когда пишут форму так, будто она полная.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теснее связана с существительным, а краткая сильнее приближается к сказуемому и чаще передаёт результат действия в сообщении.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сохраняет больше грамматических признаков, поэтому она гибче в тексте; краткая форма короче и точнее для сообщения о результате.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раздел о полных и кратких причастиях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грамматических признаков сохраняет форма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для запоминания темы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отвечает на вопрос какой? и помогает описать предмет подробнее. Краткая форма отвечает на вопрос каков? и сообщает о состоянии после действия.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чаще выступают определением, а краткие — частью сказуемого. Этот признак помогает быстро определить форму в тексте без лишних сомнений.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бывают только у страдательных причастий. Действительные причастия такой формы не имеют, поэтому это правило особенно важно запомнить.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склоняются по падежам и согласуются с существительным. Краткие причастия не склоняются и изменяются только по родам и числам.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 причастий помогают по-разному: одна уточняет признак предмета, другая сообщает результат действия. Если запомнить вопросы, изменения и роль в предложении, ошибки станут редкостью.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2026-05-28T17:17:22Z</dcterms:created>
  <dcterms:modified xsi:type="dcterms:W3CDTF">2026-05-28T17:17:22Z</dcterms:modified>
</cp:coreProperties>
</file>