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мост между геометрией и алгеброй
</a:t>
            </a:r>
            <a:endParaRPr lang="en-US" sz="268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фигуры, а алгебра — числа и уравнения.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математике понадобился общий язык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координат геометрию объясняли рисунками и доказательствами, а алгебра искала неизвестные в уравнениях. В XVII веке понадобилось соединить оба подхода, чтобы точнее говорить о положении точек и форме линий. Координатная плоскость стала таким общим языком.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до координат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математики описывали фигуры через чертежи, определения и доказательства. Каждое новое утверждение выводилось аккуратно, опираясь на уже доказанное.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в III веке до н. э. собрал геометрию в труде «Начала»: она строилась на аксиомах и строгих рассуждениях. Такой подход был очень надежным и точным.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почти не использовались буквенные обозначения и уравнения. Из-за этого многие задачи требовали больше времени на сравнение разных фигур и кривых.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логика геометрических доказательств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показал, что геометрия может разворачиваться как цепочка шагов: от простых утверждений к более сложным. Каждая связь между фактами была проверяемой и понятной.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стал основой школьной геометрии на многие века. Он создал строгий язык, где рассуждения про точки и углы подчиняются четким правилам.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алгебра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появлялась в разных странах и решала разные задачи. В Вавилоне работали с неизвестными числами, в Индии и арабском мире совершенствовали техники вычислений и записи.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накопленные знания в Европе стали оформляться в единый язык. Так появилось больше способов записывать условия и получать ответ по правилам.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Франсуа Виет начал обозначать известные и неизвестные величины буквами. Уравнения стали компактнее и удобнее для применения общих правил.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сближения геометрии и алгебры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Важно: каждый этап добавлял новый инструмент — от строгих слов до буквенных формул и координат.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«чертежи → буквенная запись → уравнения с координатами» показывает постепенный переход к общему математическому языку.
</a:t>
            </a:r>
            <a:endParaRPr lang="en-US" sz="87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периодизация по вехам: Евклид (III век до н. э.), Виет (XVI век), Декарт (1637), Ферма (XVII век), развитие в XVIII веке.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724590"/>
            <a:ext cx="90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Виет и буквенная запись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Виет предложил обозначать величины буквами. Благодаря этому можно было записывать решения не только для одного случая, а в более общем виде, как правило.
</a:t>
            </a:r>
            <a:endParaRPr lang="en-US" sz="932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 разных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известные и неизвестные записываются одинаковыми символами, появляется возможность применять одно рассуждение ко многим задачам. Это экономит силы и время.
</a:t>
            </a:r>
            <a:endParaRPr lang="en-US" sz="88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связи с 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помогли перейти от вычислений с конкретными числами к работе с неизвестными и выражениями. Такой шаг делает сближение алгебры и геометрии логичным.
</a:t>
            </a:r>
            <a:endParaRPr lang="en-US" sz="865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координаты связывают точку и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на координатной плоскости превращает фигуры в уравнения.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Декарт и аналитическая геометрия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1637 году Рене Декарт предложил описывать геометрические фигуры через уравнения и координаты. Появилась возможность решать задачи алгебраическим способом, а не только рисунком.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аналитическая геометрия: раздел математики, где рисунок и формула работают вместе. Координаты стали связующим звеном между визуальным и точным описанием.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окружность и другие линии получили точные формулы. Там, где раньше требовалось «доказывать на чертеже», стало можно вычислять по правилам.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одна и та же линия могла быть понята двояко: как геометрический объект и как набор условий в виде уравнения.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Ферма и координатные идеи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для изучения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Ферма почти одновременно с Декартом использовал координаты, чтобы изучать линии и кривые. Он показал, что одна и та же кривая может быть описана числами, а затем связана с уравнением.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описание через числа и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 координатной сеткой помогает увидеть, как кривая проходит через точки. Смысл Ферма в том, что геометрические линии становятся объектом алгебраического исследования.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70938"/>
            <a:ext cx="5139684" cy="22145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 алгебра: что дает каждая наука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две науки: геометрия помогает увидеть форму, а алгебра — записать её точным правилом. Вместе они превращают рисунок в вычисления и обратно.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отвечает на «как выглядит и где находится», алгебра — на «как точно посчитать и описать». В паре они дают более точные решения.
</a:t>
            </a:r>
            <a:endParaRPr lang="en-US" sz="88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математики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 описание фигуры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круга x² + y² = r² задаёт все точки, находящиеся на расстоянии r от центра. Геометрический смысл появляется из простого равенства координат.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связывает две координаты и задаёт бесконечное множество точек на одной линии. Одно условие превращается в целую «коллекцию» точек.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как фильтр: она перечисляет, какие точки подходят условию, а какие нет. Так геометрия становится объектом для алгебраических вычислений.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их уравнения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фигуры узнаётся по форме уравнения: линейность даёт прямую, квадраты координат — окружности, особая квадратичность по x — параболу.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 описываются разными алгебраическими «шаблонами». Узнавая форму уравнения, можно быстро понимать, какая линия перед вами и сколько у неё ветвей.
</a:t>
            </a:r>
            <a:endParaRPr lang="en-US" sz="76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аналитической геометрии, базовые виды уравнений; дата не указана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координаты изменили математику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сделали положение точки на плоскости точным: два числа заменяют «на глаз» и уменьшают ошибки. Появилась возможность сравнивать разные объекты одним способом.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пересечениями линий стало проще: чтобы найти, где они встречаются, достаточно решить уравнения. Так чертёж всё чаще подтверждается вычислением.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идея дала универсальный инструмент для графиков и задач «на закономерности». Математика стала не только рисовать, но и системно находить свойства фигур.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 день: линия как рассказ о времени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 оси времени легко увидеть, когда стало теплее или прохладнее. Учащийся может сравнить несколько отрезков суток по высоте точки. Сразу становится понятно, где изменение быстрое, а где почти спокойное.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расстояние: движение без лишних слов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«увидеть» движение тела: наклон и рост значений показывают, как меняется расстояние или скорость. Даже без сложной формулы заметны закономерности поведения. Поэтому график часто учат читать раньше, чем полностью решают уравнения.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растения: от измерений к модели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высоту записывают по неделям, точки на координатной сетке складываются в линию. Так появляется первая математическая модель реального процесса. По графику проще обсуждать прогноз и сравнивать разные условия выращивания.
</a:t>
            </a:r>
            <a:endParaRPr lang="en-US" sz="1037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 жизни и в учебе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задачу с помощью геометрии и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задач с уравнениями, координатами и графиками (школьная практика).
</a:t>
            </a:r>
            <a:endParaRPr lang="en-US" sz="2105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82" y="1611696"/>
            <a:ext cx="3797393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построили мост между науками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объединения геометрии и алгебры связаны с несколькими именами. Их вклад — от строгих доказательств до координат и буквенных формул, которые превращают линии в уравнения.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строился по шагам: сначала язык доказательств, затем буквенная запись, после — координаты. Итог — общий способ описывать фигуры уравнениями.
</a:t>
            </a:r>
            <a:endParaRPr lang="en-US" sz="822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 школьным темам (обобщение); точные ссылки не указаны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48" y="1916387"/>
            <a:ext cx="54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координаты и графики работают сегодня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задают место на поверхности и в маршрутах: навигатору нужно точное положение. Поэтому «точка на плоскости» превращается в реальные инструкции пути.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науке и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позволяют быстро увидеть изменение величин: темп, скорость, результаты измерений. По линии можно заметить тренды и сравнить серии наблюдений.
</a:t>
            </a:r>
            <a:endParaRPr lang="en-US" sz="89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и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координаты помогают задавать формы объектов и маршруты движения. Это важно в моделировании деталей, в симуляциях и планировании траекторий.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движения опирается на координаты и уравнения, чтобы робот понимал, где он находится и куда должен поехать. Графики помогают оценивать изменения во времени.
</a:t>
            </a:r>
            <a:endParaRPr lang="en-US" sz="852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даёт наглядный образ: фигуру легче «увидеть» и понять, где она расположена. Алгебра же отвечает за точный расчёт и проверяемые формулы.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может решаться тремя способами: рисунком, координатами и уравнением. Каждый подход добавляет свой взгляд и помогает найти ответ надёжнее.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делает математику гибкой: из уравнения можно восстановить форму, а по рисунку — угадать, какую формулу искать. Это ускоряет работу и снижает ошибки.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науками важен не только для фигур: он помогает описывать изменения, движения и зависимости. Поэтому школьная аналитическая геометрия становится базой для дальнейших 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объединения геометрии и алгебры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этот мост важен для математики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геометрии Евклида к координатам Декарта и идеям Ферма создал общий язык для фигур и уравнений. Он помогает решать задачи быстрее, точнее и понятнее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2026-05-14T03:14:11Z</dcterms:created>
  <dcterms:modified xsi:type="dcterms:W3CDTF">2026-05-14T03:14:11Z</dcterms:modified>
</cp:coreProperties>
</file>