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154" y="1"/>
            <a:ext cx="4366616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4. Spending time together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время в семье, с друзьями и в школе.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168" y="786089"/>
            <a:ext cx="3664326" cy="3571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время в жизни подростков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раздела близка повседневной жизни девятиклассников: семья, друзья, кружки, прогулки, учёба и домашние дела. Важно уметь говорить о планах, договорённостях, предпочтениях и правилах общения.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важно проводить время вместе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650374"/>
            <a:ext cx="3547938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проводят время вместе, им легче замечать настроение друг друга и предлагать помощь. Это особенно важно подросткам, которым нужна поддержка семьи и друзей во время учёбы.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2739442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одиночества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беседа или общее дело уменьшают чувство одиночества. Человек понимает, что он не один, а рядом есть те, кто готов уделить внимание и откликнуться.
</a:t>
            </a:r>
            <a:endParaRPr lang="en-US" sz="1160" dirty="0"/>
          </a:p>
        </p:txBody>
      </p:sp>
      <p:sp>
        <p:nvSpPr>
          <p:cNvPr id="14" name="Text 4"/>
          <p:cNvSpPr txBox="1"/>
          <p:nvPr/>
        </p:nvSpPr>
        <p:spPr>
          <a:xfrm>
            <a:off x="847544" y="3856589"/>
            <a:ext cx="3542791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для 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нагрузка растёт: больше уроков, заданий и обязанностей. Именно поэтому тёплое общение с близкими и друзьями помогает сохранять спокойствие и уверенность.
</a:t>
            </a:r>
            <a:endParaRPr lang="en-US" sz="1136" dirty="0"/>
          </a:p>
        </p:txBody>
      </p:sp>
      <p:sp>
        <p:nvSpPr>
          <p:cNvPr id="15" name="Text 5"/>
          <p:cNvSpPr txBox="1"/>
          <p:nvPr/>
        </p:nvSpPr>
        <p:spPr>
          <a:xfrm>
            <a:off x="4820210" y="1650374"/>
            <a:ext cx="355308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в 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разговоры помогают лучше понимать мысли, чувства и привычки другого человека. Постепенно общение становится спокойнее, честнее и более тёплым, потому что люди привыкают слушать друг друга.
</a:t>
            </a:r>
            <a:endParaRPr lang="en-US" sz="1111" dirty="0"/>
          </a:p>
        </p:txBody>
      </p:sp>
      <p:sp>
        <p:nvSpPr>
          <p:cNvPr id="16" name="Text 6"/>
          <p:cNvSpPr txBox="1"/>
          <p:nvPr/>
        </p:nvSpPr>
        <p:spPr>
          <a:xfrm>
            <a:off x="4819855" y="2739442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общения люди делятся новостями, рассказывают о школьных событиях, хобби и планах. Так обычный день становится интереснее, а кругозор постепенно расширяется.
</a:t>
            </a:r>
            <a:endParaRPr lang="en-US" sz="11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974" y="1516558"/>
            <a:ext cx="2271329" cy="3092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 повседневные привычки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869951" y="1783996"/>
            <a:ext cx="2321820" cy="613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ужин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ужин создаёт удобный момент для разговора: можно обсудить день, новости и планы. Такая привычка помогает всем членам семьи чувствовать связь и внимание друг к другу.
</a:t>
            </a:r>
            <a:endParaRPr lang="en-US" sz="899" dirty="0"/>
          </a:p>
        </p:txBody>
      </p:sp>
      <p:sp>
        <p:nvSpPr>
          <p:cNvPr id="14" name="Text 3"/>
          <p:cNvSpPr txBox="1"/>
          <p:nvPr/>
        </p:nvSpPr>
        <p:spPr>
          <a:xfrm>
            <a:off x="869951" y="2873064"/>
            <a:ext cx="2321820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дома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Настольная игра, фильм или чтение перед сном превращают обычный вечер в спокойное совместное время. Такие занятия подходят и детям, и взрослым, потому что не требуют сложной подготовки.
</a:t>
            </a:r>
            <a:endParaRPr lang="en-US" sz="837" dirty="0"/>
          </a:p>
        </p:txBody>
      </p:sp>
      <p:sp>
        <p:nvSpPr>
          <p:cNvPr id="15" name="Text 4"/>
          <p:cNvSpPr txBox="1"/>
          <p:nvPr/>
        </p:nvSpPr>
        <p:spPr>
          <a:xfrm>
            <a:off x="875097" y="3990211"/>
            <a:ext cx="231845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команды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привычки напоминают, что семья — это не набор отдельных людей, а одна команда. Это особенно заметно, когда все помогают друг другу и проводят время вместе регулярно.
</a:t>
            </a:r>
            <a:endParaRPr lang="en-US" sz="907" dirty="0"/>
          </a:p>
        </p:txBody>
      </p:sp>
      <p:sp>
        <p:nvSpPr>
          <p:cNvPr id="16" name="Text 5"/>
          <p:cNvSpPr txBox="1"/>
          <p:nvPr/>
        </p:nvSpPr>
        <p:spPr>
          <a:xfrm>
            <a:off x="6324741" y="1783996"/>
            <a:ext cx="2325188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Воскресные ритуалы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 выходным, поход в парк или небольшая поездка делают выходной день особенным. Повторяющиеся ритуалы помогают семье сохранять привычный ритм и приятные воспоминания.
</a:t>
            </a:r>
            <a:endParaRPr lang="en-US" sz="848" dirty="0"/>
          </a:p>
        </p:txBody>
      </p:sp>
      <p:sp>
        <p:nvSpPr>
          <p:cNvPr id="17" name="Text 6"/>
          <p:cNvSpPr txBox="1"/>
          <p:nvPr/>
        </p:nvSpPr>
        <p:spPr>
          <a:xfrm>
            <a:off x="6324386" y="2873064"/>
            <a:ext cx="2321820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привычки повторяются из года в год, они становятся частью семейной истории. У детей и взрослых появляется ощущение, что они вместе строят общую традицию.
</a:t>
            </a:r>
            <a:endParaRPr lang="en-US" sz="9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совместные занятия встречаются чаще всего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совместное время бывает и активным, и спокойным: людям нужны движение, общение, отдых и бытовые дела.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разные форматы важны, потому что они по-разному поддерживают отношения и помогают проводить время регулярно.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теме раздела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00" y="1481440"/>
            <a:ext cx="432900" cy="34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237" y="1481440"/>
            <a:ext cx="432900" cy="346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81440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0371" y="3061560"/>
            <a:ext cx="369338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Друзья, общие интересы и свободное время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часто начинается с того, что людям нравятся одни и те же занятия: спорт, музыка, книги, фильмы или игры. Общий интерес помогает легко начать разговор и продолжить его.
</a:t>
            </a:r>
            <a:endParaRPr lang="en-US" sz="1230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договариваться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встреч с друзьями важно выбирать занятие, которое подходит не только одному человеку, но и всей компании. Это учит слушать, предлагать варианты и находить общий план.
</a:t>
            </a:r>
            <a:endParaRPr lang="en-US" sz="1226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общение требует уважения к разным мнениям. Даже если друзья думают по-разному, можно спорить спокойно, без обид, и при этом сохранять хорошие отношения.
</a:t>
            </a:r>
            <a:endParaRPr lang="en-US" sz="1226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 в школе помогают привыкать к совместной работе. Когда ребята обсуждают задание, распределяют роли и проверяют результат, они учатся быть полезными друг другу.
</a:t>
            </a:r>
            <a:endParaRPr lang="en-US" sz="128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особенно важно оставаться частью группы и не терять своё мнение. Умение говорить спокойно и уверенно помогает не обижать других и при этом быть собой.
</a:t>
            </a:r>
            <a:endParaRPr lang="en-US" sz="12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совместных занятий и их польза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занятия подходят для разных людей и чему они учат.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занятия развивают разные навыки: общение, терпение, сотрудничество и поддержку.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подборка по теме раздела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организуется совместное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потребности в общении появляется удачное совместное дело.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проводить время вместе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семьи, друзей и одноклассников часто не совпадает свободное время. Из-за уроков, кружков и домашних дел договориться о встрече бывает трудно, даже если желание провести время есть.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и дополнительных занятий многим хочется просто отдохнуть. В таком состоянии человеку сложнее быть внимательным, слушать других и активно участвовать в общем деле.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или планшет легко отвлекают от разговора. Люди могут находиться рядом, но каждый будет занят своим экраном, и настоящее общение почти не получится.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участники не могут спокойно договориться, встреча становится напряжённой. Небольшое недоразумение может помешать общему делу, если вовремя не обсудить проблему.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интереса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человеку просто не нравится предложенное занятие, и он не хочет участвовать. В такой ситуации важно искать вариант, который будет интересен хотя бы большинству.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3103" y="1516558"/>
            <a:ext cx="2196294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время без экранов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42397" y="1696003"/>
            <a:ext cx="2369632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слышно друг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телефонов и планшетов разговор становится живее: легче задавать вопросы, отвечать подробно и замечать эмоции собеседника. Это помогает понять не только слова, но и настроение.
</a:t>
            </a:r>
            <a:endParaRPr lang="en-US" sz="947" dirty="0"/>
          </a:p>
        </p:txBody>
      </p:sp>
      <p:sp>
        <p:nvSpPr>
          <p:cNvPr id="14" name="Text 3"/>
          <p:cNvSpPr txBox="1"/>
          <p:nvPr/>
        </p:nvSpPr>
        <p:spPr>
          <a:xfrm>
            <a:off x="842397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экранов можно гулять, играть, готовить, читать, пить чай и просто разговаривать. Эти занятия не требуют сложной подготовки и легко подходят для семьи или друзей.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847544" y="3902218"/>
            <a:ext cx="236619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простого разговора или совместной прогулки люди часто чувствуют себя ближе друг к другу. Именно такие моменты создают спокойную и дружелюбную атмосферу.
</a:t>
            </a:r>
            <a:endParaRPr lang="en-US" sz="996" dirty="0"/>
          </a:p>
        </p:txBody>
      </p:sp>
      <p:sp>
        <p:nvSpPr>
          <p:cNvPr id="16" name="Text 5"/>
          <p:cNvSpPr txBox="1"/>
          <p:nvPr/>
        </p:nvSpPr>
        <p:spPr>
          <a:xfrm>
            <a:off x="3637692" y="1696003"/>
            <a:ext cx="2373070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экран не отвлекает, люди лучше смотрят друг на друга, слушают до конца и не перебивают. Такое общение делает встречу спокойнее и приятнее для всех.
</a:t>
            </a:r>
            <a:endParaRPr lang="en-US" sz="1107" dirty="0"/>
          </a:p>
        </p:txBody>
      </p:sp>
      <p:sp>
        <p:nvSpPr>
          <p:cNvPr id="17" name="Text 6"/>
          <p:cNvSpPr txBox="1"/>
          <p:nvPr/>
        </p:nvSpPr>
        <p:spPr>
          <a:xfrm>
            <a:off x="3637336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 помогает быстрее договориться о плане, выбрать игру или распределить дела. Каждый может предложить свой вариант, а группа — обсудить его сразу.
</a:t>
            </a:r>
            <a:endParaRPr lang="en-US" sz="9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общение влияет на настроение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разговор и совместное дело особенно заметно снижают напряжение и помогают почувствовать себя спокойнее.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общения растут спокойствие, интерес и ощущение поддержки, поэтому эмоциональное состояние становится устойчивее.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схемы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делают общее дело, каждому важно понимать свою роль. Один человек готовит стол, другой следит за порядком, а третий отвечает за время или материалы.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учит не думать только о себе. Нужно замечать, кому нужна помощь, кто устал и какие обязанности ещё не выполнены, чтобы дело двигалось спокойно.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это особенно заметно на дежурстве, в парных заданиях и при подготовке проектов. Там успех зависит не от одного ученика, а от согласованных действий всей группы.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 сотрудничеству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такие ситуации повторяются, у школьников формируется привычка договариваться и поддерживать друг друга. Это помогает и дома, и на уроках, и в общении с друзьями.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 и ответственность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01796"/>
            <a:ext cx="3604200" cy="19399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удачной встречи и общения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какие простые правила помогают сделать общение спокойным, уважительным и приятным для всех участников.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Уважение, договорённость и честность делают совместное время более спокойным и повышают желание участвовать в общих делах.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раздела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800" y="1481440"/>
            <a:ext cx="432900" cy="346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5237" y="1462200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5812" y="3077108"/>
            <a:ext cx="432900" cy="38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время в школе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пары помогают быстрее обсудить задание, распределить роли и проверить друг друга. Такой формат учит слушать партнёра и находить общий ответ без лишнего спора.
</a:t>
            </a:r>
            <a:endParaRPr lang="en-US" sz="1236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работа требует плана, сроков и общей цели. Ученики учатся делить обязанности, собирать материалы и отвечать за свою часть, чтобы результат был аккуратным и понятным.
</a:t>
            </a:r>
            <a:endParaRPr lang="en-US" sz="1226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Репетиции и выступления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сценке или концерту развивает внимание к общему ритму. Здесь важно не только выучить свою часть, но и вовремя поддержать других участников команды.
</a:t>
            </a:r>
            <a:endParaRPr lang="en-US" sz="1267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 помогают действовать быстро и согласованно. Школьники учатся соблюдать правила, помогать партнёрам и принимать общий результат, даже если победа досталась не сразу.
</a:t>
            </a:r>
            <a:endParaRPr lang="en-US" sz="1280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Дежурство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Дежурство показывает, что порядок создаётся общими усилиями. Если каждый выполняет свою задачу вовремя, класс становится удобным местом для учёбы и общения.
</a:t>
            </a:r>
            <a:endParaRPr lang="en-US" sz="13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выход из 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остановить спор, понять причины и сохранить уважение между собеседниками.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0469" y="1470644"/>
            <a:ext cx="2413983" cy="15888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встречи тоже имеют значение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73575" y="1549350"/>
            <a:ext cx="196572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минут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разговор может изменить настроение. Когда человек спрашивает, как прошёл день, он показывает внимание, а это часто важнее длинной, но редкой беседы.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10003" y="1549350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ежедневные ритуалы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на кухне, путь домой или короткая прогулка становятся маленькими точками связи. Такие моменты повторяются и постепенно создают ощущение привычной близости.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торопиться и слушать ответ до конца, разговор получается теплее. Важно не только задать вопрос, но и дать другому человеку время спокойно рассказать о себе.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через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встречи особенно ценны, когда они случаются регулярно. Именно повторяющиеся добрые минуты помогают семье и друзьям чувствовать себя рядом даже в очень занятую неделю.
</a:t>
            </a:r>
            <a:endParaRPr lang="en-US" sz="1191" dirty="0"/>
          </a:p>
        </p:txBody>
      </p:sp>
      <p:sp>
        <p:nvSpPr>
          <p:cNvPr id="17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поводы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быть чай, короткий разговор по дороге, обсуждение новостей или помощь по дому. Такие простые дела легко вписываются в обычный день и не требуют особой подготовки.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разных форм совместного времени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формата свой смысл: дома чаще говорят спокойно, с друзьями больше делятся впечатлениями, а в классе и кружке учатся работать вместе.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общения дополняют друг друга и развивают разные навыки: речь, сотрудничество, внимание и умение принимать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6752" y="3061560"/>
            <a:ext cx="316575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встречу запоминающейся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Запоминаются моменты, когда человек смеётся, удивляется или чувствует радость. Именно эмоциональная реакция помогает обычной встрече превратиться в яркое воспоминание.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без предупреждения часто остаётся в памяти надолго. Это может быть помощь, внимание или маленький знак заботы, который показал: тебя ценят.
</a:t>
            </a:r>
            <a:endParaRPr lang="en-US" sz="1230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шутка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Шутка, понятная только своей компании, создаёт чувство «мы». Она делает общение легче и помогает людям чувствовать себя частью одной группы или семьи.
</a:t>
            </a:r>
            <a:endParaRPr lang="en-US" sz="1389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часто связаны с парком, классом, кухней или школьным двором. Место само по себе важно, но ещё важнее то, что там люди были вместе.
</a:t>
            </a:r>
            <a:endParaRPr lang="en-US" sz="1456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услышанным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собеседник внимательно слушает, встреча кажется значимой. У человека остаётся ощущение, что его мнение важно, а это делает общение особенно тёплым.
</a:t>
            </a:r>
            <a:endParaRPr lang="en-US" sz="13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Настольный вечер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семья собирается за столом и выбирает простую настольную игру. Все смеются, спорят по правилам и учатся ждать своей очереди. Такой вечер легко устроить даже в обычный будний день.
</a:t>
            </a:r>
            <a:endParaRPr lang="en-US" sz="137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встречаются в парке после школы и идут по знакомой дорожке. Они обсуждают уроки, планы на выходные и новости класса, а по пути замечают деревья, скамейки и людей вокруг.
</a:t>
            </a:r>
            <a:endParaRPr lang="en-US" sz="13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дело для младших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помогают младшему брату или сестре собрать карандаши, прочитать короткий текст или подготовить рюкзак. В этот момент обычная помощь превращается в тёплое совместное время и учит терпению.
</a:t>
            </a:r>
            <a:endParaRPr lang="en-US" sz="1296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простых совместных занятий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время делает отношения крепче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дела, добрые привычки и уважительное общение помогают людям лучше понимать друг друга. Даже небольшие моменты вместе создают поддержку, доверие и тёплую атмосферу дома, в школе и среди друзей.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2026-05-31T13:02:17Z</dcterms:created>
  <dcterms:modified xsi:type="dcterms:W3CDTF">2026-05-31T13:02:17Z</dcterms:modified>
</cp:coreProperties>
</file>