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846810"/>
            <a:ext cx="9144000" cy="229493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1664925"/>
            <a:ext cx="48162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Донские казаки влияли на исход Смуты и судьбу южных рубежей России?
</a:t>
            </a:r>
            <a:pPr algn="l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53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606975"/>
            <a:ext cx="84942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Донское казачество в годы Смуты: пограничная сила и участник общерусского кризиса
</a:t>
            </a:r>
            <a:endParaRPr lang="en-US" sz="299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3898" y="1250100"/>
            <a:ext cx="3293803" cy="33864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71550" y="1840700"/>
            <a:ext cx="4763100" cy="279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низовьях Дона складывалось подвижное пограничное сообщество, жившее между степью, речными путями и государственными границами. Его сила опиралась на военную мобильность, самостоятельность и умение сочетать службу, промыслы и набеги в одном укладе жизни.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513950" y="695125"/>
            <a:ext cx="4320600" cy="9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 и казачество на рубеже XVI–XVII веков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8100" y="417400"/>
            <a:ext cx="69312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донцы оказались втянуты в Смуту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14575" y="1193500"/>
            <a:ext cx="38925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 власти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Пресечение династии Рюриковичей ослабило центр, а борьба за престол открыла для окраинных военных сообществ пространство для выбора союзников, торга и самостоятельных действий.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14575" y="3013200"/>
            <a:ext cx="38925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Социальное напряжение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Голод 1601–1603 годов усилил бегство людей, разорение и недоверие к власти. Дон становился местом притяжения для тех, кто искал свободу, защиту и возможность вооружённого промысла.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732775" y="1193500"/>
            <a:ext cx="38925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выгода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Смута давала шанс получить жалование, добычу и признание службы. Для казаков участие в событиях было не случайностью, а способом укрепить собственное положение и политический вес.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732775" y="3013200"/>
            <a:ext cx="38925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Торги с центром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новый претендент на власть пытался привлечь донцов на свою сторону. Это превращало казачество в важный, но уязвимый ресурс, постоянно вынужденный выбирать между выгодой и риском.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1547382"/>
            <a:ext cx="8536800" cy="31536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7650" y="803000"/>
            <a:ext cx="85368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донские казаки входили в события Смуты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11700" y="1199900"/>
            <a:ext cx="8536800" cy="2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миграция, военная мобилизация и политические переговоры втягивали Дон в общерусский кризис.
</a:t>
            </a:r>
            <a:endParaRPr lang="en-US" sz="1177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4775" y="2568515"/>
            <a:ext cx="3032100" cy="225927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917300" y="490900"/>
            <a:ext cx="2784000" cy="190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 как военно-пограничное пространство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5233225" y="368825"/>
            <a:ext cx="503400" cy="43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22368" y="1193500"/>
            <a:ext cx="22704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сплошной линии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граница не была прикрыта непрерывной сетью крепостей. Поэтому защита Дона опиралась не на статичную оборону, а на подвижные отряды и быстрый отклик на угрозу.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622368" y="3012650"/>
            <a:ext cx="22704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Опорные точки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Сторожевые посты, переправы и зимовья позволяли контролировать степные пути и речные переходы. Эти пункты работали как сеть наблюдения, предупреждения и временного укрытия.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3285818" y="1193500"/>
            <a:ext cx="22704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местности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Донцы хорошо ориентировались в степи, знали скрытые тропы и места для засад. Это делало их особенно опасными в рейдах и полезными в разведке для любой стороны конфликта.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3285818" y="3012650"/>
            <a:ext cx="22704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Мобильная оборона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Казачья сила заключалась в конных вылазках, внезапном ударе и быстром отходе. Такой способ войны был приспособлен к открытому пространству и затяжным пограничным столкновениям.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99971" y="915425"/>
            <a:ext cx="4793507" cy="3178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1902251"/>
            <a:ext cx="3155100" cy="94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показывает не разовое вмешательство, а постепенное вовлечение казачества в борьбу за власть и затем в восстановление порядка.
</a:t>
            </a:r>
            <a:endParaRPr lang="en-US" sz="1238" dirty="0"/>
          </a:p>
        </p:txBody>
      </p:sp>
      <p:sp>
        <p:nvSpPr>
          <p:cNvPr id="6" name="Text 1"/>
          <p:cNvSpPr txBox="1"/>
          <p:nvPr/>
        </p:nvSpPr>
        <p:spPr>
          <a:xfrm>
            <a:off x="297675" y="3278100"/>
            <a:ext cx="31716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глубже затягивалась Смута, тем заметнее становилась политическая роль донцов и их связь с южной обороной.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99575" y="4302663"/>
            <a:ext cx="47943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реконструкция на основе событий Смутного времени, 1604–1613 годы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32313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участия донцов в Смуте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650" y="2213389"/>
            <a:ext cx="3962400" cy="12644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67175" y="1714100"/>
            <a:ext cx="35460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таблица показывает, что донцы действовали одновременно как союзники, пограничные воины и переговорщики, а не как единая политическая партия.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067175" y="2969225"/>
            <a:ext cx="35460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Донцы меняли союзников по обстоятельствам: их поведение определяли выгода, выживание и стремление закрепить свой статус.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11700" y="4424575"/>
            <a:ext cx="40185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истории донского казачества в годы Смуты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97650" y="803000"/>
            <a:ext cx="3962400" cy="5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участия донских казаков в событиях Смуты
</a:t>
            </a:r>
            <a:endParaRPr lang="en-US" sz="2222" dirty="0"/>
          </a:p>
        </p:txBody>
      </p:sp>
      <p:sp>
        <p:nvSpPr>
          <p:cNvPr id="10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1700" y="1657350"/>
            <a:ext cx="27300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1604: начало похода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донских казаков присоединилась к Лжедмитрию I, рассчитывая на жалование, добычу и признание своей службы в случае успеха похода к Москве.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154175" y="2322175"/>
            <a:ext cx="27300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1605: усиление войска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Казачьи отряды помогали самозванцу на южных направлениях и увеличивали его военную силу, особенно там, где требовалась мобильность и знание степных дорог.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002150" y="2991050"/>
            <a:ext cx="27300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1606: гибель и неопределённость
</a:t>
            </a:r>
            <a:pPr algn="l" indent="0" marL="0">
              <a:lnSpc>
                <a:spcPct val="130039"/>
              </a:lnSpc>
              <a:buNone/>
            </a:pPr>
            <a:r>
              <a:rPr lang="en-US" sz="1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убийства Лжедмитрия I положение донцов не стабилизировалось: прежние ожидания не были выполнены, а вопрос о месте казачества в государстве остался открытым.
</a:t>
            </a:r>
            <a:endParaRPr lang="en-US" sz="1168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85368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Донцы и Лжедмитрий I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97650" y="803000"/>
            <a:ext cx="40179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Лжедмитрий II и Тушинский лагерь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51950" y="1585489"/>
            <a:ext cx="3663600" cy="13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центр притяжения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Тушинский лагерь предложил донцам привычную для них комбинацию обещаний: службу, жалование и возможность участвовать в политическом распределении власти на местах.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51950" y="3208438"/>
            <a:ext cx="3663600" cy="13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влияния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части казачества союз с Лжедмитрием II был способом не потерять военный вес и сохранить доступ к добыче, влиянию и переговорам с сильными мира.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168650" y="802989"/>
            <a:ext cx="3663600" cy="13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Усиление раздробленности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Тушина не приближала порядок, а, напротив, углубляла раскол страны. Донские отряды становились фактором, который усиливал нестабильность и затягивал конфликт.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168650" y="2425938"/>
            <a:ext cx="3663600" cy="13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Непредсказуемая сила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Казачьи соединения действовали гибко и самостоятельно, поэтому союз с ними был полезен, но ненадёжен. Любой политический центр должен был считаться с их интересами.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99971" y="915425"/>
            <a:ext cx="4793507" cy="3178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1902251"/>
            <a:ext cx="3155100" cy="94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группа могла поддерживать разных лидеров, если это сулило защиту интересов, статус и выживание в условиях распада власти.
</a:t>
            </a:r>
            <a:endParaRPr lang="en-US" sz="1238" dirty="0"/>
          </a:p>
        </p:txBody>
      </p:sp>
      <p:sp>
        <p:nvSpPr>
          <p:cNvPr id="6" name="Text 1"/>
          <p:cNvSpPr txBox="1"/>
          <p:nvPr/>
        </p:nvSpPr>
        <p:spPr>
          <a:xfrm>
            <a:off x="297675" y="3278100"/>
            <a:ext cx="31716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и статусные мотивы преобладали над идеологией: для донцов важнее всего были выгода и сохранение самостоятельности.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99575" y="4302663"/>
            <a:ext cx="47943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обобщение по участию донского казачества в Смуте, начала XVII века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32313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казаки поддерживали разных претендентов на власть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2625" y="1642900"/>
            <a:ext cx="218362" cy="194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76974" y="1652590"/>
            <a:ext cx="218400" cy="1747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4756" y="3328333"/>
            <a:ext cx="194100" cy="194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76974" y="3338023"/>
            <a:ext cx="218400" cy="17472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7650" y="803000"/>
            <a:ext cx="40182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Отношения с Москвой: недоверие и осторожный союз
</a:t>
            </a:r>
            <a:endParaRPr lang="en-US" sz="2210" dirty="0"/>
          </a:p>
        </p:txBody>
      </p:sp>
      <p:sp>
        <p:nvSpPr>
          <p:cNvPr id="8" name="Text 1"/>
          <p:cNvSpPr txBox="1"/>
          <p:nvPr/>
        </p:nvSpPr>
        <p:spPr>
          <a:xfrm>
            <a:off x="687825" y="1640475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Царские грамоты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обращалась к донцам через грамоты и послания, обещая жалование и подтверждение службы. Так центр стремился направить их силу против соперников, не допуская полной самостоятельности казачества.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5152193" y="1640475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 за службу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Донские казаки не соглашались на безусловное подчинение. Они добивались признания своей военной роли, права служить государю и получать вознаграждение, сохраняя привычные нормы вольной жизни.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87825" y="3325908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Ограничение набегов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Московская власть пыталась сдерживать казачьи набеги, поскольку они осложняли отношения с соседями и усиливали нестабильность на юге. Поэтому союз с Доном всегда оставался осторожным и неполным.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152193" y="3325908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Равновесие интересов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Отношения строились как постоянное согласование выгод: центр нуждался в мобильной силе, а донцы — в признании и ресурсах. Именно это делало союз полезным, но непрочным.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2500" y="2394561"/>
            <a:ext cx="3919800" cy="22584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12500" y="904750"/>
            <a:ext cx="3919800" cy="111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Донские казаки в борьбе против интервентов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14575" y="1193500"/>
            <a:ext cx="39744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Мобильные отряды
</a:t>
            </a:r>
            <a:pPr algn="l" indent="0" marL="0">
              <a:lnSpc>
                <a:spcPct val="115000"/>
              </a:lnSpc>
              <a:buNone/>
            </a:pPr>
            <a:r>
              <a:rPr lang="en-US" sz="5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Донцы действовали там, где решали скорость и внезапность: у переправ, на дорогах и в степных обходах. Небольшие конные группы быстро меняли направление удара и уходили из-под преследования.
</a:t>
            </a:r>
            <a:endParaRPr lang="en-US" sz="1158" dirty="0"/>
          </a:p>
        </p:txBody>
      </p:sp>
      <p:sp>
        <p:nvSpPr>
          <p:cNvPr id="11" name="Text 3"/>
          <p:cNvSpPr txBox="1"/>
          <p:nvPr/>
        </p:nvSpPr>
        <p:spPr>
          <a:xfrm>
            <a:off x="514575" y="2058400"/>
            <a:ext cx="39744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Разведка и засады
</a:t>
            </a:r>
            <a:pPr algn="l" indent="0" marL="0">
              <a:lnSpc>
                <a:spcPct val="115000"/>
              </a:lnSpc>
              <a:buNone/>
            </a:pPr>
            <a:r>
              <a:rPr lang="en-US" sz="5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Казаки хорошо знали местность и использовали это преимущество для наблюдения за противником. Их ценили за умение внезапно атаковать, сбивать порядок и нарушать снабжение вражеских сил.
</a:t>
            </a:r>
            <a:endParaRPr lang="en-US" sz="1158" dirty="0"/>
          </a:p>
        </p:txBody>
      </p:sp>
      <p:sp>
        <p:nvSpPr>
          <p:cNvPr id="12" name="Text 4"/>
          <p:cNvSpPr txBox="1"/>
          <p:nvPr/>
        </p:nvSpPr>
        <p:spPr>
          <a:xfrm>
            <a:off x="514575" y="2959788"/>
            <a:ext cx="39744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мобилизации
</a:t>
            </a:r>
            <a:pPr algn="l" indent="0" marL="0">
              <a:lnSpc>
                <a:spcPct val="115000"/>
              </a:lnSpc>
              <a:buNone/>
            </a:pPr>
            <a:r>
              <a:rPr lang="en-US" sz="5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1611–1612 годах отдельные донские отряды участвовали в общей антиинтервентской борьбе. Их присутствие укрепляло боевой дух и помогало удерживать важные участки пути к городам.
</a:t>
            </a:r>
            <a:endParaRPr lang="en-US" sz="1158" dirty="0"/>
          </a:p>
        </p:txBody>
      </p:sp>
      <p:sp>
        <p:nvSpPr>
          <p:cNvPr id="13" name="Text 5"/>
          <p:cNvSpPr txBox="1"/>
          <p:nvPr/>
        </p:nvSpPr>
        <p:spPr>
          <a:xfrm>
            <a:off x="514575" y="3840163"/>
            <a:ext cx="39744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Удары по тылам
</a:t>
            </a:r>
            <a:pPr algn="l" indent="0" marL="0">
              <a:lnSpc>
                <a:spcPct val="115000"/>
              </a:lnSpc>
              <a:buNone/>
            </a:pPr>
            <a:r>
              <a:rPr lang="en-US" sz="4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полезными казаки были в рейдах по тылам противника. Они создавали постоянную угрозу, вынуждали держать силы рассредоточенно и затрудняли закрепление польско-литовских отрядов на захваченных территориях.
</a:t>
            </a:r>
            <a:endParaRPr lang="en-US" sz="106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1886317"/>
            <a:ext cx="4094100" cy="17761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65775" y="1788722"/>
            <a:ext cx="36474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 менялись союзники, интересы и политический эффект участия донских казаков в событиях Смуты.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965775" y="2901425"/>
            <a:ext cx="36474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ранний период донцы чаще поддерживали претендентов, в Тушино усилили автономию, а к 1613 году часть казачества включилась в восстановление порядка.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94000" y="4378850"/>
            <a:ext cx="43779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о Донском казачестве и событиях Смуты, начало XVII века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97650" y="803000"/>
            <a:ext cx="8536800" cy="61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донцов в разных фазах Смуты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8972" y="3232933"/>
            <a:ext cx="218400" cy="1941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2972" y="3216900"/>
            <a:ext cx="197925" cy="22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32735" y="1298175"/>
            <a:ext cx="218400" cy="21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52847" y="1294275"/>
            <a:ext cx="197925" cy="226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7650" y="803000"/>
            <a:ext cx="2401500" cy="208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тактика донского казачества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635000" y="3216900"/>
            <a:ext cx="2097600" cy="14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Конный рейд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Главной формой боя оставался быстрый конный налёт. Малые отряды наносили удар неожиданно, а затем отходили, не позволяя противнику навязать тяжёлое и медленное сражение.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588763" y="3216900"/>
            <a:ext cx="2097600" cy="14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Ложное отступление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Казаки нередко применяли обманные манёвры: изображали отход, чтобы втянуть противника в неудобное место. Такой приём позволял нарушить строй и нанести удар в выгодный момент.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588763" y="1294275"/>
            <a:ext cx="2097600" cy="14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степи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Донцы уверенно ориентировались в степных дорогах, переправах и скрытых путях. Это делало их особенно опасными в разведке, а также помогало уходить от погони после удара.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798637" y="1294275"/>
            <a:ext cx="2097600" cy="14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и манёвренность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 сила заключалась не в численности, а в подвижности и согласованности действий. В степной войне именно скорость часто решала исход столкновения и делала донцов ценным союзником.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1547382"/>
            <a:ext cx="8536800" cy="31536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7650" y="803000"/>
            <a:ext cx="85368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Смута изменила положение донского казачества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11700" y="1199900"/>
            <a:ext cx="8536800" cy="2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отражает переход от военной востребованности к закреплению статуса служилого сообщества.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500" y="2954386"/>
            <a:ext cx="3647400" cy="187712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15025" y="2208786"/>
            <a:ext cx="3647400" cy="187712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803000"/>
            <a:ext cx="45867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Казачья вольница: свобода и зависимость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767306" y="1500112"/>
            <a:ext cx="3647400" cy="123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Степь давала свободу движения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Казак жил так, как требовала пограничная война: быстро садился в седло, менял стоянку и действовал без долгой подготовки. Но эта свобода была не полной независимостью, а умением выживать в опасной среде, где каждое решение имело цену.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5215031" y="803000"/>
            <a:ext cx="3647400" cy="123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определяли возможности
</a:t>
            </a:r>
            <a:pPr algn="l" indent="0" marL="0">
              <a:lnSpc>
                <a:spcPct val="115000"/>
              </a:lnSpc>
              <a:buNone/>
            </a:pPr>
            <a:r>
              <a:rPr lang="en-US" sz="5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годы Смуты донцы могли поддержать одного претендента, а затем искать соглашение с другим центром власти. Их вольница существовала рядом с зависимостью от жалования, поставок и политических обещаний, поэтому выбор всегда оставался прагматичным.
</a:t>
            </a:r>
            <a:endParaRPr lang="en-US" sz="129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99971" y="915425"/>
            <a:ext cx="4793507" cy="3178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1902251"/>
            <a:ext cx="3155100" cy="94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Смута не только втянула донцов в борьбу, но и сделала их регулярным элементом южной обороны, где ценились опыт, подвижность и знание степи.
</a:t>
            </a:r>
            <a:endParaRPr lang="en-US" sz="1238" dirty="0"/>
          </a:p>
        </p:txBody>
      </p:sp>
      <p:sp>
        <p:nvSpPr>
          <p:cNvPr id="6" name="Text 1"/>
          <p:cNvSpPr txBox="1"/>
          <p:nvPr/>
        </p:nvSpPr>
        <p:spPr>
          <a:xfrm>
            <a:off x="297675" y="3278100"/>
            <a:ext cx="31716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итог — укрепление роли донского казачества как пограничного ресурса государства и одновременно сохранение его самостоятельных военных практик.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99575" y="4302663"/>
            <a:ext cx="47943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теме: Донское казачество в годы Смуты в России начала XVII века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32313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Смуты для Дона и южной границы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20950" y="814850"/>
            <a:ext cx="6302100" cy="194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1613
</a:t>
            </a:r>
            <a:endParaRPr lang="en-US" sz="6200" dirty="0"/>
          </a:p>
        </p:txBody>
      </p:sp>
      <p:sp>
        <p:nvSpPr>
          <p:cNvPr id="5" name="Text 1"/>
          <p:cNvSpPr txBox="1"/>
          <p:nvPr/>
        </p:nvSpPr>
        <p:spPr>
          <a:xfrm>
            <a:off x="411500" y="4615375"/>
            <a:ext cx="82281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теме: завершение Смуты и начало правления Романовых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420850" y="2813200"/>
            <a:ext cx="6302100" cy="15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год стал рубежом, после которого часть донцов была включена в восстановление государственной власти.
</a:t>
            </a:r>
            <a:pPr algn="ctr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к этому времени поддержка разных центров власти сменилась более прагматичным участием в укреплении порядка и обороне южных рубежей.
</a:t>
            </a:r>
            <a:endParaRPr lang="en-US" sz="1700" dirty="0"/>
          </a:p>
        </p:txBody>
      </p:sp>
      <p:sp>
        <p:nvSpPr>
          <p:cNvPr id="7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650" y="2137637"/>
            <a:ext cx="3962400" cy="14159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67175" y="1714100"/>
            <a:ext cx="35460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почему донские казаки лавировали между разными политическими центрами, добиваясь выгоды и сохраняя влияние.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067175" y="2969225"/>
            <a:ext cx="35460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Донцы выбирали не «сторону», а наиболее выгодный баланс между добычей, признанием и сохранением собственной силы.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11700" y="4424575"/>
            <a:ext cx="40185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о донском казачестве и политических центрах Смуты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97650" y="803000"/>
            <a:ext cx="3962400" cy="5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Центры власти и фигуры, связанные с донцами
</a:t>
            </a:r>
            <a:endParaRPr lang="en-US" sz="2222" dirty="0"/>
          </a:p>
        </p:txBody>
      </p:sp>
      <p:sp>
        <p:nvSpPr>
          <p:cNvPr id="10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40625" y="2982925"/>
            <a:ext cx="5016000" cy="15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донцов в Смуту показывает, как пограничное сообщество способно влиять на общерусскую политику: от поддержки претендентов до участия в восстановлении государства и защите южных рубежей.
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540625" y="748450"/>
            <a:ext cx="5016000" cy="169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донское казачество как сила Смуты и её преодоления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2026-06-01T06:52:38Z</dcterms:created>
  <dcterms:modified xsi:type="dcterms:W3CDTF">2026-06-01T06:52:38Z</dcterms:modified>
</cp:coreProperties>
</file>