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движения, перемещений и изменений в жизни и языке через coming и going.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Coming and Going: ключевые темы урока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движения в языке и культуре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coming и going отражают вековые процессы миграций, освоения земель и технического прогресса, формируя богатый пласт фразовых выражений в английском языке и влияя на культурные традиции приветствий и прощаний.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come предполагает приближение к говорящему, например, come here – «подойди сюда», что отражает ориентацию движения по направлению к точке речи.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указывает на удаление от говорящего: go home – «иди домой», go away – «уйди», подчёркивая движение в сторону, противоположную позиции слушателя.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значения come и go в английском языке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глагола образуют временные конструкции, например, be going to, обозначающие намерения или будущие действия, часто встречающиеся в повседневном общении.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фразовых глаголов с come и go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фразовый глагол означает разработку или предложение решения или концепта, например,«She came up with a brilliant plan». Контекст зависит от сферы — будь то учёба или работа.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up with — создать идею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go on означает «продолжать что-то делать», например, during a speech: «Please go on», побуждая к продолжению разговора или действия.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on — продолжать действие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off используется как для описания порчи пищи (The milk went off), так и для срабатывания сигнализации или взрыва (The alarm went off). Значение меняется в зависимости от ситуации.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off — различные значения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глаголов come и go в английской речи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go используется почти вдвое чаще, отражая разнообразие значений и контекстов движения.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доминирует в речи, так как его применение шире и включает не только перемещения, но и изменения состояния.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British National Corpus, 2020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Coming and Going в англоязычной культуре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Чарльза Диккенса раскрывает темы появления и ухода важных персонажей, символизируя жизненные перемены.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1861, «Great Expectations»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исследует возвращение и адаптацию героя после значительных личных изменений.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1978, фильм «Coming Home»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 отражают противопоставление прихода и ухода как метафору взаимоотношений.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1967, песня «Hello Goodbye»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Джеймса Хилтона подчёркивает прощание и конец значимого этапа человеческой жизни.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1934, «Goodbye, Mr. Chips»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диалогов о приходе и уходе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'When are you coming?' и 'Will you come back soon?' подчеркивают ожидание прихода и возвращения собеседника, важные для планирования встреч.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'She went to the store' и 'I have to go now' отражают действия ухода и отдаления говорящего от текущего места или ситуации, подчёркивая направление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 come и go: сравнительная таблица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выражения, их переводы и контексты, а также типичные ошибки, связанные с неправильным использованием направленности движений у русскоязычных специалистов.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контекста и точное значение ключ к избеганию распространенных ошибок.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языковой практики русскоязычных учеников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школьной жизни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адаптации и знакомства с новым коллективом часто сопровождается использованием выражения coming to a new school.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в новую школу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coming late подчеркивает важность пунктуальности и ответственность учеников.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going home отражает завершение учебного дня и переход к домашним обязанностям.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on a field trip иллюстрирует организацию внеучебных мероприятий и перемещение учеников за пределы школы.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 экскурсии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 университет выражается конструкцией come to university, отражая начало нового образовательного этапа.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школы и переход к взрослой жизни часто описывается выражением go out of school.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Come/go в образовании и карьере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Профессию меняют или выбирают с помощью go into medicine или других сфер, демонстрируя направленность карьерного пути.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в организации обозначают как come to a company, показывая смену статуса и профессиональный рост.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come и go: значения и контекст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come rain or shine обозначает устойчивое намерение действовать вне зависимости от условий. Эта идиома часто используется для выражения стойкости и постоянства, напоминает, что обещания и планы остаются в силе несмотря ни на что.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rain or shine: неизменная решимость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указывает на принцип возврата действий и последствий. Часто употребляется для описания справедливости или возмездия, подчёркивая, что поступки человека оказывают влияние на его будущее.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goes around comes around: закон кармы в языке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come clean значит признаться или раскрыть правду, особенно после сокрытия. To go the extra mile отражает готовность делать больше, чем требуется, показывая стремление к совершенству и ответственности.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clean и to go the extra mile: искренность и усилия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школьном проекте: coming and going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соответствующие выражения с come и go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эмоции прихода и ухода у старшеклассников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старшеклассники меняют школы или ищут новых друзей, стремясь к развитию и новому опыту, что вызывает подъем интереса и надежды на перемены.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может сопровождаться грустью и ностальгией, но и облегчением — это естественные реакции на завершение этапов и адаптацию к новым жизненным условиям.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связаны с волнением и любопытством, особенно при вступлении в новые кружки или подготовке к экзаменам, открывая перспективы и вызывая смешанные эмоции.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Coming and Going в цифровую эпоху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цифровые платформы приносят понятия прихода и ухода в онлайн-пространство: например, ученики приходят в чат (come online) и уходят из видеоуроков (go offline).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устаревших приложений и появление новых отражают динамику цифровой среды, делая тему coming and going актуальной при описании технологических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вокруг нас: примеры из современной 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типа "The train is coming" и "The bus is going away" регулярно слышатся в общественных местах, помогая людям ориентироваться во времени и пространстве. Они четко ориентируют слушателя на будущие движения транспорта.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на вокзалах и в транспорте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уроков, фразы наподобие "Class is about to go on" и приглашения вроде "Would you like to come to my party?" показывают, насколько слова come и go встроены в разговорную и официальную речь.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Каждодневное использование в учебе и общении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34156"/>
            <a:ext cx="4348200" cy="24746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и русских выражений прихода и ухода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и сходства в переводах устойчивых выражений с come и go, акцентируя внимание на их правильном понимании и использовании в русском языке.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переводах подчеркивают важность контекста и точного понимания динамики движения и состояния в языке.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Объединённый лингвистический корпус, 2023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come online и go viral активно используются в соцсетях для описания активности пользователей и популярности контента.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Онлайн-чаты и соцсети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come up (наповестке дня) и go live (начало трансляции) используются для информирования как в деловой, так и в повседневной коммуникации.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 неформальные сообщения
</a:t>
            </a:r>
            <a:endParaRPr lang="en-US" sz="1294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рекламе часто встречаются призывы с come and see! или don’t let the opportunity go!, стимулирующие интерес и действие аудитории.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слоганы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употребления come и go в современной коммуникации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и частые ошибки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come и go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come употребляется при движении к говорящему, а go — от него. Правильное понимание направления помогает избегать ошибок и делает речь естественной.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включают неправильный выбор направления ("I’m going to you" вместо "I’m coming to you") и путают временные формы, например, "I go now" вместо "I’m going".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выражений coming и going у школьников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заметное увеличение употребления этих выражений, связанное с внедрением новых стандартов образования и расширением общения в цифровой среде.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 25% говорит о востребованности и значимости тематики движения и перемен в учебном процессе и социальной коммуникации.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мониторинг Министерства образования Российской Федерации, 2023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coming и going отражают перемещения, жизненные изменения и социальное взаимодействие, расширяя лингвистические и культурные горизонты учащихся и помогая им адаптироваться к современности.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глубокое значение coming and going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2026-05-07T18:38:45Z</dcterms:created>
  <dcterms:modified xsi:type="dcterms:W3CDTF">2026-05-07T18:38:45Z</dcterms:modified>
</cp:coreProperties>
</file>