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летом одним цветом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ели и сосны остаются зелёными круглый год?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круглый год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 не сбрасывают хвою, как берёза или клён. Их зелёные кроны заметны и в лесу, и во дворе, а на севере России они образуют огромную тайгу.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— лесная зимняя красавица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легко узнать по стройной форме, похожей на треугольник. Её ветви идут почти от самой земли, поэтому дерево выглядит аккуратным и нарядным.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хвоя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у ели короткие, жёсткие и тёмно-зелёные. Они сидят густо, поэтому дерево кажется пушистым даже тогда, когда вокруг лежит снег.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вниз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Еловые шишки свисают вниз, как маленькие фонарики. Это удобный признак: по ним можно быстро отличить ель от многих других деревьев.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лесных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густой еловой чаще любят жить птицы, белки и насекомые. Зимой ветви сдерживают снег и помогают дереву выглядеть как сказочная зелёная ёлочка.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— стройная и светолюбивая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тянется вверх и хорошо растёт на светлых местах. В тёмной чаще ей не так уютно, зато на опушке она чувствует себя настоящей хозяйкой.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иголки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сосны длинная хвоя, чаще всего по две иголки вместе. Она выглядит мягче, чем еловая, но тоже отлично помогает дереву беречь силы.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у сосны толстая, неровная и коричневая. Она защищает ствол от холода, ветра и многих мелких повреждений, будто тёплая прочная броня.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шишки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шишки крепкие и хорошо видны на ветках или под деревом. По ним и по длинным иголкам сосну легко узнать даже издалека.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служит дереву долго, потому что она крепкая и хорошо защищена от холода и сухого воздуха.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лет
</a:t>
            </a:r>
            <a:endParaRPr lang="en-US" sz="605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у некоторых хвойных деревьев могут жить иголки, не опадая сразу.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природоведению для начальной школы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дерево живёт зимой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заранее готовится к холодам: замедляет рост, бережёт влагу и собирает силы. Ему важно пережить зиму спокойно, без лишней спешки.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мёрзнет, и корням труднее брать воду. Хвойное дерево не прекращает жизнь, но расходует силы очень экономно и терпеливо ждёт потепления.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пригревает сильнее, дерево снова начинает расти. Появляются молодые побеги и новая хвоя, а запасы, сделанные зимой, помогают ему проснуться.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деревом в разные времена года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хвойное дерево меняется и чем занято в течение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 зелёные великаны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самой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 и сосны часто встречаются там, где мы гуляем каждый день: в лесу, парке и даже возле домов. Их можно узнать по хвое и шишкам, а ещё по спокойному, уверенно-зелёному виду.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хвойные деревья образуют огромные леса — тайгу. Там деревья стоят плотными рядами, и кажется, что лес тянется очень-очень далеко, почти до края света.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холодные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хорошо переносят снег, ветер и мороз, поэтому растут и в горах. В таких местах они выглядят особенно стойкими, будто не боятся никакой зимы.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хвойные деревья отличаются от лиственных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или хвоя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лиственных деревьев есть широкие листья, а у ели и сосны — тонкие иголки. Хвоя помогает им дольше оставаться зелёными и не спешить менять свой наряд.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видны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лиственные деревья стоят почти голые, а хвойные остаются зелёными. Поэтому в холодное время года ель и сосна особенно заметны среди леса.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смола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хвойных деревьев есть шишки и запах смолы. Эти признаки легко почувствовать, если подойти ближе и внимательно посмотреть вокруг.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кора обычно толстая и прочная, поэтому ствол лучше защищён от ветра и холода. Такое дерево выглядит сильным и очень 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лесу нужны зелёные деревья зимой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кроны задерживают снег и немного ослабляют ветер. Под деревьями становится спокойнее, а почва и маленькие растения меньше страдают от мороза.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ветвями животным легче спрятаться от холодного ветра и метели. Там можно переждать непогоду, не показывая нос раньше времени.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 пустеет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кроны делают зимний лес живым и красивым. Даже в мороз он не выглядит пустым, а похож на большой спокойный дом.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лесных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белки и другие звери находят в хвойных деревьях корм и укрытие. Для многих из них это важное место, где легче пережить зиму.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елью и сосной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шишки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ловко прыгает по веткам и вынимает семена из шишек. Для неё хвойное дерево — не только дом, но и удобная кладовая с вкусным угощением.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можно заметить следы зайца, лисы и других лесных жителей. По таким дорожкам видно, что хвойный лес даже зимой остаётся оживлённым и полным движения.
</a:t>
            </a:r>
            <a:endParaRPr lang="en-US" sz="1061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ветках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птицы прячутся в густых еловых и сосновых кронах от ветра и снега. Там им легче найти безопасное место для отдыха и не так страшно холодное утро.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укрытый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ветви помогают многим животным пережить морозы, потому что задерживают снег и прячут от метели. Хвойный лес становится настоящим зимним убежищем для всего живого.
</a:t>
            </a:r>
            <a:endParaRPr lang="en-US" sz="10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смолы и польза дерева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ран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помогает ели и сосне закрывать повреждения на коре. Она словно природный пластырь, который защищает дерево от влаги, насекомых и вредных микробов.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деревьев идёт на бумагу, мебель и строительные материалы. Она ценится за прочность, а ещё её удобно обрабатывать на заводах и в мастерских.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и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Хвою используют для ароматных изделий, а ветки и шишки подходят для поделок. Из них получаются красивые украшения, которые напоминают о лесу и его запахе.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очищают воздух, дают тень и удерживают почву. Они помогают лесу жить спокойно, а людям — отдыхать в красивом и зелёном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ель и семейная традиция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ель стала одним из самых узнаваемых символов зимнего праздника. Её зелёные ветви сразу создают ощущение дома, света и ожидания чуда.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годом ель наряжают игрушками, гирляндами и звездой. Она становится центром семейного праздника, вокруг которого собираются дети и взрослые.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Живую ель важно беречь, ведь она растёт много лет. Поэтому семьи часто выбирают искусственную ёлку или маленькое деревце в горшке.
</a:t>
            </a:r>
            <a:endParaRPr lang="en-US" sz="10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 помогает дереву тратить силы на прочный ствол, корни и кору, поэтому оно спокойно переживает холодные зимы и живёт очень долго.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лет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до такого возраста может доживать сосна обыкновенная.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хвойное дерево по следам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иголки под елью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 ногами лежат короткие иголки и целые шишки, рядом, скорее всего, ель. Её ветви сбрасывают немного хвои постепенно, а шишки часто остаются на земле после ветра.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иголки сосны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сосной можно увидеть длинные иголки, собранные по две, и крепкие шишки. Иногда рядом лежат крылатые семена, которые ветер уносит далеко от дерева.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без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зимой хвойные деревья не скрывают своих признаков. Их следы на снегу, шишки и иголки помогают быстро понять, кто растёт рядом, словно лес оставил записку.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14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5583" y="1675625"/>
            <a:ext cx="30345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зелёных деревьях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не спешит 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хвойных деревьев иголки держатся несколько лет. Старые хвоинки опадают постепенно, а новые вырастают на их месте, поэтому дерево долго остаётся зелёным.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дерево не спит совсем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продолжают жить и зимой, хотя делают это очень медленно. Они экономят силы, чтобы дождаться тепла и снова расти активнее.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наряд леса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ветки среди снега выглядят особенно красиво и заметно. Хвойные деревья будто надевают праздничный наряд, который не снимают ни летом, ни зимой.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хвойный лес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бумага портят лес и могут навредить животным. Если взять мусор с собой, хвойный лес останется чистым, красивым и безопасным для всех.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деревья легко повредить, если бездумно ломать ветви или обдирать кору. Каждая сломанная ветка — это рана, которой дереву нужно долго заживать.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огня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особенно опасны для хвойных деревьев, потому что огонь быстро распространяется по сухим веткам и хвое. В лесу нужно быть очень осторожным с костром.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дом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тихий лес помогает птицам, зверям и насекомым. Если беречь хвойные деревья, мы сохраняем не только зелёный лес, но и его жителей.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тему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19100" y="1439463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дерева легче всего узнать зимой. У них есть хвоя, шишки и крепкие ветви, поэтому они сразу напоминают о хвойном лесу.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9100" y="2093922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иголки хвойных деревьев. Это слово помогает вспомнить, что у ели и сосны нет обычных листьев, как у берёзы или клёна.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9100" y="2748383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хранит семена дерева. Она помогает понять, как хвойные растения размножаются и почему рядом с ними можно найти много интересных следов.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619100" y="3402831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защищает кору дерева и помогает закрывать ранки. Это важное слово напоминает, что хвойные деревья умеют защищать себя.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100" y="4057279"/>
            <a:ext cx="5046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вечнозелёный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это огромный хвойный лес, а вечнозелёный — значит зелёный круглый год. Эти слова соединяют тему с природой северных лесов.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зимней зелени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кожица и тонкий восковой слой помогают хвое не пересыхать. Дерево бережёт влагу, а значит, может спокойно пережить сухой зимний воздух.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растут не спеша и тратят силы очень осторожно. Благодаря этому им не нужно каждый год начинать всё заново, как многим лиственным деревьям.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хвоя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у ели и сосны крепкие и служат дереву долго. Они не такие нежные, как листья многих других деревьев, поэтому лучше выдерживают холод и ветер.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остаётся на ветках долго, поэтому дерево выглядит зелёным и летом, и зимой. Вот почему хвойные деревья так узнаваемы в любое время года.
</a:t>
            </a:r>
            <a:endParaRPr lang="en-US" sz="11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зелёный круглый год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 остаются зелёными благодаря хвое, смоле и умению жить спокойно в холоде. Они украшают лес, помогают животным и напоминают: природа умеет быть сильной и красивой всегда.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2026-05-25T19:23:57Z</dcterms:created>
  <dcterms:modified xsi:type="dcterms:W3CDTF">2026-05-25T19:23:57Z</dcterms:modified>
</cp:coreProperties>
</file>