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славян Балканского полуострова
</a:t>
            </a:r>
            <a:endParaRPr lang="en-US" sz="3953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славянский корень — и разные судьбы на одном полуострове.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Балканы: встреча империй и народов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стали пространством встречи славян с Византией, Западом и Османской империей. Здесь религия, письмо и войны меняли границы, а затем рождались новые народы и государства.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славян на Балканах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VI–VII веках славянские группы постепенно продвигались на юг, занимая речные долины, равнины и удобные перевалы. Так менялся этнический состав Балкан и складывались новые поселения.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новых землях славяне не жили изолированно: они соседствовали с ромеями, иллирийцами и другими местными общинами. В результате возникали смешанные поселения и заимствования в быту и речи.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центров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племён вошла в состав будущих Болгарии, Сербии и Хорватии, где со временем оформились устойчивые политические центры. Эти территории стали ядром средневековых государств.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помогали сохранять самобытность, а равнины и дороги связывали разные группы между собой. Из-за этого на Балканах рано возникли и общие черты, и заметные различия.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этапов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исторических процессов на Балканах показывает, как менялись общество, вера и власть.
</a:t>
            </a:r>
            <a:endParaRPr lang="en-US" sz="8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славяне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труд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занимались земледелием и разводили скот, поэтому их поселения тянулись к плодородным землям. Общинный уклад помогал выживать, но и делал землю важным предметом споров.
</a:t>
            </a:r>
            <a:endParaRPr lang="en-US" sz="69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славян были близки друг к другу, поэтому соседние племена легче понимали обычаи и речь друг друга. Это помогало союзам, но не отменяло соперничества между общинами.
</a:t>
            </a:r>
            <a:endParaRPr lang="en-US" sz="737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Родовые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связи играли большую роль: люди жили большими семьями и поддерживали друг друга в работе и защите. Такая организация долго сохранялась даже после появления государств.
</a:t>
            </a:r>
            <a:endParaRPr lang="en-US" sz="667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Осваивая Балканы, славяне соперничали за долины, города и торговые пути. Поэтому рядом возникали как мирные соседства, так и столкновения за влияние и ресурсы.
</a:t>
            </a:r>
            <a:endParaRPr lang="en-US" sz="73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и Византия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 и 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была для славян не только противником, но и сильным соседом, от которого можно было перенимать порядок, ремёсла и представления о власти. Связи шли через торговлю и переговоры.
</a:t>
            </a:r>
            <a:endParaRPr lang="en-US" sz="956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Титулы и договоры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Императоры часто действовали не только мечом, но и дипломатией: дарили подарки, признавали вождей и пытались привязать их к своей политике. Так возникали союзы и зависимости.
</a:t>
            </a:r>
            <a:endParaRPr lang="en-US" sz="956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войн балканские земли страдали от походов и осад, но вместе с этим знакомились с византийскими крепостями, городами и хозяйственной культурой. Это влияло на образ жизни.
</a:t>
            </a:r>
            <a:endParaRPr lang="en-US" sz="956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 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Православие, греческая книжность и церковные обычаи усиливали влияние Константинополя. Именно поэтому на Балканах так важны были монастыри, епископии и церковные центры.
</a:t>
            </a:r>
            <a:endParaRPr lang="en-US" sz="96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Христианизация и разные пути веры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христианство стало опорой власти: появились епископии, храмы и новые правила, которые объединяли людей вокруг князя или царя. Религия помогала укреплять государство.
</a:t>
            </a:r>
            <a:endParaRPr lang="en-US" sz="916" dirty="0"/>
          </a:p>
        </p:txBody>
      </p:sp>
      <p:sp>
        <p:nvSpPr>
          <p:cNvPr id="10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Болгары и сербы в основном приняли православие, поэтому их культуры сблизились с византийской традицией. Это сказалось на церковной жизни, обрядах и книжности.
</a:t>
            </a:r>
            <a:endParaRPr lang="en-US" sz="983" dirty="0"/>
          </a:p>
        </p:txBody>
      </p:sp>
      <p:sp>
        <p:nvSpPr>
          <p:cNvPr id="11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Хорватские земли сильнее тяготели к латинскому Западу, католицизму и Адриатике. Из-за этого религиозная карта Балкан стала заметно разнообразнее, чем раньше.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 Мефодий: роль письменности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богослужения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богослужение стали вести на понятном славянам языке, вера перестала быть только делом священников. Люди услышали знакомые слова в храме и почувствовали связь письма с собственной культурой.
</a:t>
            </a:r>
            <a:endParaRPr lang="en-US" sz="886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учеников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Кирилла и Мефодия перенесли книги, обучение и церковные тексты в болгарские и сербские земли. Благодаря этому письменность стала частью государственной и духовной жизни.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закон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Славянская книжность помогла сохранить память о прошлом, записывать законы и создавать летописи. Для Балкан это было особенно важно в эпоху соперничества государств и внешнего давления.
</a:t>
            </a:r>
            <a:endParaRPr lang="en-US" sz="9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Болгары: от переселения к царству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Болгарское царство опиралось не только на силу, но и на церковную организацию, книги и образование. Это помогло объединить разные земли.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и при Симеоне I Болгария достигла наибольшего влияния, а культурные центры Преслав и Охрид укрепили её авторитет.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историческая хронология Первого Болгарского царства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Сербы: путь к государству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сербов государственность укреплялась постепенно: от местных княжеств к единой державе Неманичей и затем к имперскому масштабу.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рост политической централизации и пик могущества при Душане, после чего наступил перелом из-за османского наступления.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историческая хронология средневековой Сербии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Хорваты: Адриатика и Запад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Хорватские земли раньше других вышли к Адриатике и оказались в тесной связи с латинским Западом.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моря и западных держав усилила связи Хорватии с католическим и европейским миром, но сделала её земли уязвимыми для внешнего влияния.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политическому и культурному развитию хорватских земель, без точных статистических данных.
</a:t>
            </a:r>
            <a:endParaRPr lang="en-US" sz="7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пути развития: сравнение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славянских региона развивались в разных политических и религиозных условиях, поэтому их культура, власть и связи с соседями заметно различались.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славянские корни не отменили различий: вера, союзники и торговые пути направили Болгарию, Сербию и Хорватию по разным историческим траекториям.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 материалам школьного курса истории Средних веков и раннего Нового времени.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культура и порядок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7097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рынки соединяли ремесло, обмен и власть. Через них распространялись товары, новости и влияние князей, а богатые центры становились важными опорами местного управления.
</a:t>
            </a:r>
            <a:endParaRPr lang="en-US" sz="1007" dirty="0"/>
          </a:p>
        </p:txBody>
      </p:sp>
      <p:sp>
        <p:nvSpPr>
          <p:cNvPr id="11" name="Text 3"/>
          <p:cNvSpPr txBox="1"/>
          <p:nvPr/>
        </p:nvSpPr>
        <p:spPr>
          <a:xfrm>
            <a:off x="280965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Охрида, Студеницы и Милеšевы хранили книги, переписывали тексты и создавали фрески. Они помогали сохранять веру, память и культурную преемственность между поколениями.
</a:t>
            </a:r>
            <a:endParaRPr lang="en-US" sz="962" dirty="0"/>
          </a:p>
        </p:txBody>
      </p:sp>
      <p:sp>
        <p:nvSpPr>
          <p:cNvPr id="12" name="Text 4"/>
          <p:cNvSpPr txBox="1"/>
          <p:nvPr/>
        </p:nvSpPr>
        <p:spPr>
          <a:xfrm>
            <a:off x="464832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Письменный закон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Законники упорядочивали жизнь общества и закрепляли обязанности разных слоёв. «Законник Душана» стал особенно известным примером того, как право поддерживало власть и порядок.
</a:t>
            </a:r>
            <a:endParaRPr lang="en-US" sz="977" dirty="0"/>
          </a:p>
        </p:txBody>
      </p:sp>
      <p:sp>
        <p:nvSpPr>
          <p:cNvPr id="13" name="Text 5"/>
          <p:cNvSpPr txBox="1"/>
          <p:nvPr/>
        </p:nvSpPr>
        <p:spPr>
          <a:xfrm>
            <a:off x="648700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общины регулировали землю, наследование и повседневные отношения. Благодаря им деревни сохраняли устойчивость даже тогда, когда политическая власть часто менялась.
</a:t>
            </a:r>
            <a:endParaRPr lang="en-US" sz="9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границы постоянно менялись
</a:t>
            </a:r>
            <a:endParaRPr lang="en-US" sz="2004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войны, династические конфликты и внешнее давление поочерёдно меняли политическую карту Балкан.
</a:t>
            </a:r>
            <a:endParaRPr lang="en-US" sz="8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Османское завоевание Балкан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Османское продвижение шло постепенно: сначала отдельные победы, затем контроль над ключевыми путями и городами, а потом включение многих земель в единую систему управления.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ключевых побед Османская империя закрепила контроль над Балканами, и прежние славянские государства оказались в составе большой имперской системы.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основным датам османского продвижения на Балканах.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османской властью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средневековой независимости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администрация пришла на балканские земли после военных успехов империи. Местная знать теряла прежнюю власть, а новые порядки постепенно распространялись по городам и деревням.
</a:t>
            </a:r>
            <a:endParaRPr lang="en-US" sz="921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Налоги, повинности и власть наместников изменили повседневную жизнь. При этом общины продолжали существовать, а религиозные обряды помогали людям сохранять привычный уклад.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Церкви и монастыри стали центрами памяти и образования. В них переписывали книги, учили детей и сохраняли язык, когда официальная власть оставалась чужой.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народе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именно книга, школа и церковная община поддержали чувство общности. Это подготовило почву для более позднего национального пробуждения.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возрождение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на родном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открывались школы, где преподавали на родном языке и формировали новое представление о народе. Образование стало не только знанием, но и способом защитить собственную культуру.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печатного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книги и газеты помогали распространять идеи быстрее, чем раньше. Они связывали города и деревни, а также делали историю и язык предметом общего интереса.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Собиратели песен, преданий и летописей искали следы прошлого в устной памяти. Так народная традиция превращалась в аргумент в пользу автономии и независимости.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объединения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Общества и кружки объединяли учителей, писателей и священников. Они учили смотреть на язык и историю как на признаки единства народа.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современные государства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 и распада империй на Балканах укрепились новые политические границы. Национальные идеи стали частью жизни школ, армии и государственной власти.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закрепил современную карту региона: государства менялись, но стремление к собственной политической самостоятельности становилось всё сильнее.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государственному развитию Балкан в XX веке.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сегодня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алфавиты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старых городах Балкан до сих пор слышны разные языки и видны разные письменности. Это напоминает о том, как рядом жили православная, католическая и более поздняя светская традиции, не исчезая друг в друге.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святыни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 храмы остаются не только памятниками, но и живыми местами памяти. Во время праздников сюда приходят семьи, чтобы сохранить связь с верой, предками и местной историей.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Крепости, площади и названия улиц хранят следы древних царств, империй и освобождения. Даже без учебника они рассказывают, как долго и сложно формировались балканские народы.
</a:t>
            </a:r>
            <a:endParaRPr lang="en-US" sz="8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 — разные судьбы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славяне прошли общий путь от расселения к государствам, но разные соседи, вера и завоевания направили их по разным дорогам. Именно поэтому их история и сегодня такая разнообразная.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2026-07-25T23:49:41Z</dcterms:created>
  <dcterms:modified xsi:type="dcterms:W3CDTF">2026-07-25T23:49:41Z</dcterms:modified>
</cp:coreProperties>
</file>