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признаки подобия треугольников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признака, которые помогают сравнивать треугольники без лишних вычислений.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как язык сравнения фигур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показывает, как одна фигура сохраняет форму другой при изменении размера. В 7 классе это помогает связывать углы, пропорции и измерения, а ещё решать практические задачи по чертежам и планам.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подобие треугольников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стороны подобных треугольников относятся одинаково. Если известна одна пара сторон, можно найти остальные, соблюдая одно и то же отношение между всеми элементами.
</a:t>
            </a:r>
            <a:endParaRPr lang="en-US" sz="849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показывает, во сколько раз одна фигура больше или меньше другой. Он помогает быстро сравнивать длины сторон и понимать, насколько меняется размер треугольника.
</a:t>
            </a:r>
            <a:endParaRPr lang="en-US" sz="849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треугольников соответственные углы совпадают. Это главное условие, по которому можно узнать, что фигуры имеют одну и ту же форму, даже если их размеры различаются.
</a:t>
            </a:r>
            <a:endParaRPr lang="en-US" sz="864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случай 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подобия равен 1, треугольники не отличаются по размеру и совпадают по всем элементам. Тогда речь идёт уже не о простом сходстве, а о равенстве фигур.
</a:t>
            </a:r>
            <a:endParaRPr lang="en-US" sz="87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подобия: по двум углам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двух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угла одного треугольника равны двум углам другого, треугольники подобны. Этого достаточно, потому что третий угол тоже совпадёт, ведь сумма углов треугольника равна 180°.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признак работает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двух углов задаёт одинаковую форму треугольников. Значит, стороны будут располагаться в одном и том же порядке, а их длины окажутся пропорциональны.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чаще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особенно удобен в задачах с параллельными прямыми. Там легко найти равные углы, образованные секущей, и сразу сделать вывод о подобии треугольников.
</a:t>
            </a:r>
            <a:endParaRPr lang="en-US" sz="11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подобия: по двум сторонам и углу между ними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проверяют, пропорциональны ли две стороны одного треугольника двум сторонам другого. Если отношения совпадают, это ещё не полное доказательство, но важный шаг к выводу о подобии.
</a:t>
            </a:r>
            <a:endParaRPr lang="en-US" sz="950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включённый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обязательно сравнивают угол между этими сторонами. Именно он должен быть равен в обоих треугольниках, иначе одинаковые отношения сторон сами по себе не гарантируют подобие.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Включённый угол фиксирует форму фигуры точнее, чем просто длины сторон. Без этого условия можно получить треугольники с похожими числами, но разной формой.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признак полезен в задачах, где известны две стороны и угол между ними. Он позволяет быстро установить подобие и затем находить неизвестные отрезки по пропорции.
</a:t>
            </a:r>
            <a:endParaRPr lang="en-US" sz="103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признаков подобия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признаков помогает не путать условия и быстрее выбирать нужный способ доказательства.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опираются либо на равенство углов, либо на пропорциональность сторон.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геометрии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есть ли подобие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признака подобия по условиям задачи.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643270"/>
            <a:ext cx="527700" cy="422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603042"/>
            <a:ext cx="527700" cy="469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подобия: по трём сторонам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три стороны одного треугольника пропорциональны трём сторонам другого, треугольники подобны. Этот признак удобен, когда длины всех сторон уже известны или легко измеряются.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любых соответственных сторон даёт коэффициент подобия, если соответствие записано верно. Он должен оставаться одинаковым для каждой пары сторон без исключений.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длинам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особенно полезен в вычислительных задачах. Он позволяет доказать подобие без углов, если можно точно сравнить все стороны и увидеть одинаковое отношение.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чертеже с параллельной прямой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Линия, которая делит фигуру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треугольнике ABC точки D и E лежат на сторонах AB и AC, а отрезок DE проведён параллельно BC. Тогда углы при D и E равны соответствующим углам большого треугольника, поэтому треугольники ADE и ABC подобны.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установления подобия можно сразу записать отношения сторон: AD к AB, AE к AC и DE к BC. Такой чертёж наглядно показывает, как параллельная прямая создаёт одинаковую форму, но меньший размер.
</a:t>
            </a:r>
            <a:endParaRPr lang="en-US" sz="9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длины и площади у подобных фигур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размеры растут равномерно, а площадь меняется гораздо быстрее. Это важно помнить при решении задач на сравнение фигур.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зависит от квадрата коэффициента подобия: небольшое увеличение сторон даёт заметно больший прирост площади.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тема «Подобие треугольников»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соответствующих элементов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стороны у подобных треугольников связаны одним и тем же отношением. Если коэффициент подобия известен, можно сразу находить неизвестные длины без полного измерения обеих фигур.
</a:t>
            </a:r>
            <a:endParaRPr lang="en-US" sz="1014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Периметры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Периметры подобных треугольников относятся так же, как их соответствующие стороны. Поэтому при увеличении фигуры в несколько раз сумма всех её сторон меняется во столько же раз.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подобных треугольников изменяются быстрее: они относятся как квадрат коэффициента подобия. Из-за этого даже небольшое увеличение сторон заметно меняет величину площади.
</a:t>
            </a:r>
            <a:endParaRPr lang="en-US" sz="1124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треугольников соответствующие углы всегда равны. Именно это позволяет узнавать одинаковую форму фигур, даже если одна из них значительно больше или меньше другой.
</a:t>
            </a:r>
            <a:endParaRPr lang="en-US" sz="11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соответствующие стороны и вершины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Назначить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найденных равных углов установите соответствие вершин. Если угол A равен углу A1, то эти вершины считаются парой, а дальше так же определяются остальные.
</a:t>
            </a:r>
            <a:endParaRPr lang="en-US" sz="908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Сопоставить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вершины названы, соответствующие стороны записывают по одинаковому порядку вершин. Тогда можно без ошибки составить пропорцию и сравнить нужные отношения сторон.
</a:t>
            </a:r>
            <a:endParaRPr lang="en-US" sz="859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равные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сравните углы и отметьте те, которые совпадают. Они подсказывают, какие вершины в двух треугольниках соответствуют друг другу и как правильно начать запись.
</a:t>
            </a:r>
            <a:endParaRPr lang="en-US" sz="947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ещё раз убедитесь, что в дробях стоят именно соответствующие стороны. Перепутанный порядок вершин сразу делает пропорцию неверной и меняет ответ.
</a:t>
            </a:r>
            <a:endParaRPr lang="en-US" sz="9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 на подобие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где чаще всего возникает ошибка, почему она опасна и как проверить себя перед окончательным ответом.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 — неправильное соответствие элементов. Если сначала отметить равные углы и только потом составлять пропорции, решение становится намного надёжнее.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геометрии.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подобие треугольников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особенно полезно там, где нельзя измерить объект напрямую: на местности, в модели или на чертеже. В этих ситуациях пропорции заменяют длинные и неудобные измерения.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наглядные примеры для школьников связаны с масштабом и измерением недоступных объектов. Именно там свойства подобных треугольников дают практический результат.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геометрии; условная оценка наглядности для школьников.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тень стала в четыре раза длиннее, то и высота найдётся по той же пропорции. Так удобно измерять деревья, столбы и здания без подъёма на них.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раза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и высота предмета при одинаковом освещении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Пропорция из условия учебного примера.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в моделях и масштабах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 сохраняет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Архитектурная модель здания выглядит меньше, но повторяет все основные линии оригинала. У неё те же углы, поэтому силуэт остаётся узнаваемым, а пропорции позволяют рассматривать объект как уменьшенную копию.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сравнивать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масштабе 1:100 каждый сантиметр на модели соответствует метру в реальности. Это удобно в черчении, потому что по модели можно быстро понять размеры здания, не измеряя сам объект.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при коэффициенте подобия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примере видно, что площадь растёт намного быстрее линейных размеров. Поэтому у подобных фигур большие отличия по площади не означают столь же большие отличия по сторонам.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коэффициента подобия линейные величины меняются одинаково, а площадь — в квадрате этого коэффициента. Это важно при сравнении фигур разного масштаба.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подобных фигур при коэффициенте подобия 3.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подобие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перепутать признаки и правильно записать пропорции.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для запоминания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можно доказать по двум углам, по двум сторонам и углу между ними или по трём пропорциональным сторонам. Каждый признак опирается на чёткое сравнение элементов.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показывает, во сколько раз одна фигура больше другой. Его удобно находить по отношению любых соответственных сторон, если вершины и стороны записаны правильно.
</a:t>
            </a:r>
            <a:endParaRPr lang="en-US" sz="81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треугольников периметры меняются так же, как линейные размеры. Поэтому отношение периметров равно коэффициенту подобия и помогает быстро сравнивать фигуры.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зависит от квадрата коэффициента подобия. Это главное отличие площади от длины: небольшое увеличение сторон заметно усиливает изменение площади.
</a:t>
            </a:r>
            <a:endParaRPr lang="en-US" sz="81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 в пропорциях, нужно сначала определить соответствующие вершины, а потом сравнивать стороны в одном и том же порядке. Это обязательное правило решения.
</a:t>
            </a:r>
            <a:endParaRPr lang="en-US" sz="81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признаки подобия позволяют быстро доказывать сходство треугольников и находить неизвестные элементы. Эти правила особенно полезны в чертежах, масштабах и задачах на измерение недоступных объектов.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2026-05-29T00:18:57Z</dcterms:created>
  <dcterms:modified xsi:type="dcterms:W3CDTF">2026-05-29T00:18:57Z</dcterms:modified>
</cp:coreProperties>
</file>