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орфограммы в суффиксах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суффикс и проверять его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проверять суффиксы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словам меняться и создавать новые значения. Если научиться замечать опасные буквы в этой части слова, писать станет намного увереннее и спокойнее, без лишних догадок.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строить новое слово. Он словно маленький помощник, который добавляет смысл, оттенок или делает слово похожим на другое.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сделать слово уменьшительным, ласковым или новым. Так появляются домик, грибок, берёзка и ёлочка — знакомые слова, но с другим оттенком смысла.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слышно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суффиксе иногда пишется буква, которую трудно услышать ясно. Поэтому полагаться только на слух нельзя: нужно искать проверку по правилу или по родственным словам.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умеет выделять суффикс, ему проще заметить орфограмму. Тогда буква перестаёт быть «хитрой» и становится понятной, как в хорошем учебном секрете.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грибок, берёзка и сладенький суффиксы разные: -ок-, -к-, -еньк-. Схема слова помогает увидеть границы частей и не перепутать суффикс с корнем.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окончание, а затем определить корень. Часть слова между корнем и окончанием и будет суффиксом. В этом месте часто прячется орфограмма, которую надо проверить.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орфограммы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проверять букву в суффиксе шаг за шагом, а не наугад.
</a:t>
            </a:r>
            <a:endParaRPr lang="en-US" sz="11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суффиксах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в суффиксе не всегда можно услышать ясно. Поэтому её проверяют по правилу или по похожему слову, где нужная буква становится заметнее.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помогает понять, какая гласная нужна в суффиксе. Если слух подсказывает неуверенно, лучше остановиться, проверить и только потом писать.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суффиксы -ик-, -ек-, -еньк-, -оньк-. В словах замочек, листочек и берёзонька букву выбирают не по догадке, а по образцу.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-ик- и -ек-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-ик-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ключик, домик и столик гласная в суффиксе обычно сохраняется. Её удобно запомнить, когда сравниваешь слово с похожими примерами.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-ек-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цветочек и замочек гласная в суффиксе может исчезать при изменении слова: цветочка, замочка. Это помогает увидеть нужное написание.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поставить похожие слова, буква в суффиксе становится понятнее. Такое сравнение — маленькая подсказка для внимательного письма.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которые делают слова ласковыми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тёплым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-еньк-, -оньк-, -очк-, -ечк- часто делают слово уменьшительным или ласковым. Слова звучат мягче, будто улыбаются, и сразу кажутся дружелюбнее.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увидеть 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сравнить пары слов: кошка — кошечка, берёза — берёзонька, звезда — звёздочка, книга — книжечка. Так видно, как суффикс меняет и размер, и настроение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2563133"/>
            <a:ext cx="346800" cy="3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759" y="2547629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7441" y="2547629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в суффиксах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неясно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суффиксе согласная иногда звучит нечётко, и ученик легко выбирает не ту букву. Поэтому важно не спешить и внимательно прислушаться к слову.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именно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часть слова после корня. Если перепутать суффикс с корнем, проверка собьётся с пути, как ботинок без пары.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рассказчик, камешек и рыбацкий проверка помогает выбрать нужную согласную. Родственное слово или форма слова подсказывают правильное написание.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согласную в суффиксе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 шагам: от сомнительной буквы к ясному написанию.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после шипящих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ж, ш, ч, щ в суффиксах буквы е, ё, о, и часто пишутся не так, как слышатся. Поэтому важно смотреть не только на слух, но и на правило.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найди суффикс и сравни слово с похожими примерами. Так легче заметить, какая буква здесь нужна, а какая только сбивает с толку.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шёпоток, душонка, врачом выбор буквы зависит от ударения и от орфограммы рядом с шипящей. Спешка здесь мешает, а внимательное чтение очень помогает.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проверка — не угадывание, а аккуратное сравнение с образцом. Тогда буквы после шипящих перестают казаться хитрыми и становятся понятными.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проверочное слово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подсказывает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слове снежок буква в суффиксе вызывает сомнение, рядом можно поставить родственное слово снег. Общий корень помогает увидеть, какая часть слова связана по смыслу и по написанию. Так проверка становится простой и наглядной.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— одна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дороженька — дорога проверочное слово показывает нужную букву яснее. Слова связаны общим корнем, поэтому их удобно рисовать рядом и выделять одну и ту же часть. Это помогает не теряться и писать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они не срабатывают, слово лучше искать в словаре или учебнике и просто запомнить написание.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обычно хватает, чтобы проверить букву в суффиксе.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тетради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орфограммы в суффиксе для работы на уроке и дома.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суффикс путают с окончанием и смотрят не на ту часть слова. Тогда проверка идёт неверно, даже если ребёнок старается и пишет аккуратно.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писать только по слуху. В суффиксе буква может звучать неясно, поэтому без правила легко выбрать не ту букву и сразу получить ошибку.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подобрать проверочное слово или берут совсем не родственное. Такое слово не помогает, потому что общая часть у него уже другая и подсказка исчезает.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школьник не замечает шипящие и спешит написать первое, что пришло в голову. Лучше остановиться, проверить часть слова и только потом писать.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проверке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памятку перед глазами, работать спокойнее и увереннее. Она помогает не пропустить сомнительную букву, не торопиться и каждый раз идти по знакомому маршруту.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может быть совсем короткой: найди суффикс, вспомни правило, проверь букву. Такой порядок легко держать в голове, а дружелюбный ключик напоминает, что проверка — это полезный помощник.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буква сомнительная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правильный способ проверки: правило, проверочное слово или словарь.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со слов грибок и листочек. В них легко увидеть суффикс, сравнить похожие формы и заметить, какая буква требует проверки, а какая уже написана уверенно.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возьми берёзка и мышонок. Эти слова помогают тренироваться в поиске суффикса и учат не путать его с корнем, когда слово кажется знакомым только на слух.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конца попробуй книжечка и тетрадочка. В них удобно смотреть, как суффикс делает слово ласковым и маленьким, а заодно показывает, где спряталась орфограмма.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на слово как на маленькую загадку. Если всё совпадает, можно улыбнуться и двигаться дальше, а если нет — спокойно исправить и перепроверить.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после записи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ещё раз прочитай слово вслух. Затем выдели суффикс и сравни написание с правилом, чтобы заметить случайную ошибку до того, как тетрадь закроется.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суффикса — это просто!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проверки прост: найди суффикс, заметь сомнительную букву и выбери помощника — правило, проверочное слово или словарь. Тогда письмо становится точным и уверенным.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2026-05-21T23:00:49Z</dcterms:created>
  <dcterms:modified xsi:type="dcterms:W3CDTF">2026-05-21T23:00:49Z</dcterms:modified>
</cp:coreProperties>
</file>