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Земноводные, или Амфибии: первые позвоночные, освоившие сушу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между водой и сушей, сочетая древние и наземные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связь двух сред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 — древняя и разнообразная группа позвоночных. Они зависят от влаги, поэтому особенно многочисленны там, где есть вода, тень и влажная почва. Их строение помогает понять переход к жизни на суше.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земноводных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лягушки и жабы. У взрослых особей хвост отсутствует, а тело приспособлено к прыжкам, плаванию и быстрому рывку при спасении от врагов.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и саламандры сохраняют хвост на протяжении всей жизни. Их вытянутое тело удобно для плавания, а в воде и на влажной земле они двигаются спокойно и гибко.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Червяги внешне напоминают крупных червей: у них нет конечностей, а тело удлинённое. Они живут скрытно, чаще в почве и влажной подстилке, где можно сохранять постоянную влажность.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амфибии связаны с влажной средой. Для них характерны мягкая кожа, развитие без твёрдой оболочки у яиц и зависимость размножения от воды.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земноводных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отдела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большинства земноводных состоит из головы, туловища и конечностей. Такая организация помогает им одновременно передвигаться в воде, на земле и удерживать равновесие.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у амфибий тонкая, влажная и почти всегда лишена чешуи. Через неё проходит вода и часть газов, поэтому пересыхание сразу ухудшает их жизнедеятельность.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 пальцы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есть две пары конечностей с пальцами. Они помогают прыгать, плавать, ходить по влажной поверхности и цепляться за неровности берега или растений.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земноводных развиты глаза с веками, ноздри и барабанная перепонка. Эти признаки помогают видеть, дышать воздухом и воспринимать звуки на суше.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лягушки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глаза, ноздри, барабанную перепонку, передние и задние конечности, а также влажную кожу как главный внешний признак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школьным материалам по биологии, 2026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земноводные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остаются рядом с водой круглый год, а другие уходят в тень, под листья или в норы.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влажность, тем больше видов амфибий может жить на территории.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земноводных и особенности движения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включает череп, позвоночник, пояса конечностей и кости свободных конечностей. Он сравнительно лёгкий, что важно для движения в воде и для коротких перемещений по суше.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и 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бесхвостых задние конечности длиннее передних. Это помогает сильно отталкиваться от поверхности, делать прыжки и быстро уходить в воду или прятаться в траве.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Ползание и изгибы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хвостатых и безногих виды движения другие. Хвостатые изгибают туловище и хвост, а безногие ползут и могут раздвигать почву при рытье.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земноводных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хорошо видны в строении тела, передвижении и выборе среды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группами связаны с тем, как они передвигаются и где находят влагу и укрытие.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дышат земноводные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пути поступления кислорода у амфибий на разных этапах жизни и в разных условиях.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помогает им жить на суше, но кровь смешивается частично, поэтому доставка кислорода менее эффективна, чем у более высокоорганизованных наземных позвоночных.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камерное сердце у земноводных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«Земноводные»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земноводных и приспособления к добыче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амфибий питаются животной пищей: насекомыми, пауками, червями, моллюсками и мелкими ракообразными. Такой рацион помогает им регулировать численность мелких беспозвоночных в природе.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лягушек язык длинный и быстро выбрасывается вперёд. На его поверхности добыча прилипает, поэтому даже подвижное насекомое трудно ускользает после точного броска.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для удержания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земноводных зубы обычно мелкие. Они не пережёвывают пищу, а только удерживают пойманную жертву, пока она заглатывается целиком.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из засады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амфибии подстерегают добычу неподвижно, сливаясь с фоном. Это экономит силы и особенно удобно вблизи воды, в траве и на влажной почве.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биологии; последовательность стадий развития амфибий.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лягушки и метаморфоз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организм полностью связан с водой, а внешние признаки постепенно заменяются чертами наземного животного.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помогает амфибии перейти от водного образа жизни к наземному без резкой смены среды.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земноводных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личинки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икры выходят личинки, сильно отличающиеся от взрослых животных. Они живут в воде и дышат жабрами.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вода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 размножения взрослые земноводные возвращаются к водоёмам или сырым местам, где потомство защищено от высыхания.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икры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откладывает икру, а самец обычно выделяет сперматозоиды рядом с ней. Оплодотворение у большинства видов происходит вне тела.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и 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появляются конечности, развиваются лёгкие, хвост уменьшается, и молодая особь начинает жить как наземно-водное животное.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которая дышит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амфибий остаётся тонкой и влажной, поэтому через неё легко проходят газы и вода. Именно поэтому лягушке нужен влажный мох, а не сухой песок, а на крупном плане хорошо видны капли влаги и гладкая поверхность.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опасности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есть ядовитые железы, помогающие отпугивать врагов. В иллюстрации такой участок кожи можно передать как плотный, неровный фрагмент с выраженными железами и контрастной окраской, намекающей на предупреждение.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пересыхания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железы выделяют секрет, который удерживает влагу и делает кожу скользкой. Если показать фрагмент кожи вблизи, заметны мелкие бугорки и блеск влажной поверхности, напоминающей живую защитную плёнку.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кожа земноводных особенная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земноводных и их признаки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 группах земноводных.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представители класса связаны с определённым строением тела и средой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представителей общий план строения, но форма тела и способ жизни заметно различаются в зависимости от 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земноводных в природе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насекомых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поедают множество насекомых, червей и других мелких беспозвоночных, помогая сдерживать их численность в природе и уменьшая количество вредителей.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пищевых цепей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сами служат добычей для птиц, змей, ежей и других животных. Благодаря этому они соединяют разные уровни пищевых цепей.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среды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земноводные чувствительны к влаге и чистоте воды, их численность быстро реагирует на ухудшение условий. Это делает их заметным природным индикатором.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экосистем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участвуют и в водных, и в наземных сообществах. Их исчезновение нарушает баланс, а сохранение помогает поддерживать устойчивость экосистем.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экологическим факторам, влияющим на земноводных.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численности земноводных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нарушается влажная среда, тем труднее амфибиям размножаться, дышать через кожу и находить безопасные укрытия.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 потерей мест обитания и качеством воды; именно они сильнее всего влияют на выживание популяций.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охраняют земноводных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природоохранных мер для сохранения амфибий и их мест обитания.
</a:t>
            </a:r>
            <a:endParaRPr lang="en-US" sz="18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земноводных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саламандр хорошо развита способность восстанавливать утраченные части тела. После повреждения они могут заново отрастить хвост, а иногда и элементы конечностей.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встречаются виды с очень заметной окраской. Часто она предупреждает хищников, что животное может быть ядовитым или неприятным на вкус.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лягушек и жаб активность организма заметно меняется в зависимости от тепла и движения. В холоде они становятся менее подвижными, а жизненные процессы замедляются.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температуры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живут у воды, в лесной подстилке, в почве и даже на деревьях. Такое разнообразие помогает им занимать разные экологические ниши.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класса Земноводные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среды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связаны и с водой, и с сушей. Именно поэтому их жизнь зависит от влажных мест, а многие важные этапы проходят рядом с водоёмами.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кожа голая, тонкая и постоянно должна оставаться влажной. Через неё происходит газообмен, поэтому пересыхание быстро нарушает нормальную работу организма.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двумя путями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земноводные дышат лёгкими и кожей, а личинки — жабрами. Такое сочетание делает их приспособленными к разным условиям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 превращением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икры выходит личинка, которая сильно отличается от взрослой особи. В ходе метаморфоза появляются конечности, меняется способ дыхания и образ жизни.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водой при размножении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откладывает икру в воде, где развивается зародыш. Поэтому размножение земноводных тесно связано с влажной средой.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малая группа, большая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сочетают признаки водных и наземных позвоночных, поэтому особенно чувствительны к состоянию среды. Их сохранение важно для устойчивости экосистем и качества природной среды.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2026-06-01T10:42:17Z</dcterms:created>
  <dcterms:modified xsi:type="dcterms:W3CDTF">2026-06-01T10:42:17Z</dcterms:modified>
</cp:coreProperties>
</file>