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единая система защиты людей при чрезвычайных ситуациях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предупреждает опасности и помогает людям?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создана РСЧС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защищает людей, имущество и природу от пожаров, наводнений, аварий и эпидемий. Она работает по законам и объединяет разные уровни управления — от страны до отдельного объекта.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596" y="2282400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319" y="1466300"/>
            <a:ext cx="651038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953" y="2205315"/>
            <a:ext cx="690900" cy="552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системы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постоянно собирает данные о погоде, авариях и других рисках, чтобы заранее заметить опасность и оценить, насколько быстро она может усилиться.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важно быстро передать точную информацию людям и руководителям. Это помогает не терять время и сразу перейти к правильным действиям.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уже возникла, РСЧС организует вывод людей из опасной зоны, укрытие и помощь тем, кто не может действовать самостоятельно.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пострадавшим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происшествия система обеспечивает первую помощь, временное размещение, питание и другие условия, чтобы люди могли пережить трудный период безопасно.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также учит население, как вести себя при тревоге, как не паниковать и как подготовиться к возможной эвакуации заранее.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РСЧС и их функции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уровень к месту происшествия, тем быстрее принимаются решения и оказывается помощь.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устроена по принципу от общего к частному: чем меньше территория, тем быстрее можно реагировать на происшествие.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РСЧС, установленная федеральным законодательством и постановлением Правительства РФ №794
</a:t>
            </a:r>
            <a:endParaRPr lang="en-US" sz="6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РСЧС при чрезвычайной ситуации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сигнала об угрозе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РСЧС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России и МЧС России задают общие правила работы системы, определяют приоритеты и направляют силы туда, где опасность самая высокая или последствия могут быть самыми тяжёлыми.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и муниципалитетах решения принимают органы власти субъектов и местного самоуправления. Они учитывают местные условия, организуют оповещение, эвакуацию и взаимодействие служб на своей территории.
</a:t>
            </a:r>
            <a:endParaRPr lang="en-US" sz="1195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Комиссии по чрезвычайным ситуациям и пожарной безопасности координируют действия на местах. Они распределяют ресурсы, следят за выполнением мер защиты и помогают службам работать согласованно.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774"/>
            <a:ext cx="2109000" cy="1528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00" y="827135"/>
            <a:ext cx="2400600" cy="19739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400" y="933185"/>
            <a:ext cx="2040900" cy="1917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00" y="1313013"/>
            <a:ext cx="2040900" cy="1458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на месте происшествия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к опасной зоне часто прибывают спасательные подразделения. Они ищут людей, помогают выбраться из завалов или воды и передают пострадавших медикам. Рядом работает техника, готовая быстро расчистить путь и обеспечить доступ к месту ЧС.
</a:t>
            </a:r>
            <a:endParaRPr lang="en-US" sz="1024" dirty="0"/>
          </a:p>
        </p:txBody>
      </p:sp>
      <p:sp>
        <p:nvSpPr>
          <p:cNvPr id="10" name="Text 2"/>
          <p:cNvSpPr txBox="1"/>
          <p:nvPr/>
        </p:nvSpPr>
        <p:spPr>
          <a:xfrm>
            <a:off x="2464050" y="2983068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 медики действуют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охрана тушит огонь и защищает соседние здания, а медицинские службы оказывают помощь тем, кто получил травмы или отравление дымом. Такая совместная работа особенно важна, когда счёт идёт на минуты.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5059125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помогают управлять операцией
</a:t>
            </a:r>
            <a:pPr algn="ctr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Вертолёты, автомобили, беспилотники и средства связи позволяют быстрее найти людей, доставить помощь и передавать данные о ситуации. Без этого трудно контролировать большую территорию и вовремя направлять ресурсы туда, где они нужнее всего.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7128900" y="2957500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временного размещения для пострадавших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вернуться домой пока нельзя, людей размещают во временных пунктах. Там выдают воду, одеяла и первую помощь, помогают связаться с близкими и организуют безопасное ожидание до окончания опасности.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средства РСЧС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чрезвычайных ситуаций по происхождению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ЧС требуют разных способов предупреждения и помощи людям.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опасности связаны с природой и техникой, поэтому особенно важны мониторинг, профилактика и готовность служб.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ЧС по происхождению; значения на диаграмме условные, для демонстрации структуры
</a:t>
            </a:r>
            <a:endParaRPr lang="en-US" sz="6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чрезвычайные ситуации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ураганы, сильные снегопады и лесные пожары возникают без участия человека, но их последствия могут быть очень тяжёлыми. Особенно опасны они для населённых пунктов рядом с реками, лесами и в горной местности.
</a:t>
            </a:r>
            <a:endParaRPr lang="en-US" sz="1153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специалисты следят за погодой, уровнем воды в реках, состоянием лесов и сейсмической обстановкой. Эти наблюдения помогают заранее заметить угрозу и предупредить жителей до начала бедствия.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опасных районов заранее определяют маршруты эвакуации и места временного размещения. Это позволяет быстро вывести людей в безопасное место и уменьшить панику, когда ситуация становится критической.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чрезвычайные ситуации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связаны с авариями на транспорте, предприятиях, электростанциях и в коммунальных сетях. Они могут привести к пожарам, взрывам и резкому нарушению привычной жизни.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выбросы вредных химических веществ и отключения электричества, тепла или воды. В таких случаях страдают не только здания и техника, но и здоровье людей.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оборудование регулярно проверяют и ремонтируют, а сотрудники соблюдают правила безопасности. На предприятиях и в школах важно заранее знать порядок действий при аварии.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персонала и чёткие инструкции помогают не растеряться в опасной ситуации. Если все знают, куда идти и кого слушать, последствия аварии обычно становятся меньше.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оповещения населения
</a:t>
            </a:r>
            <a:endParaRPr lang="en-US" sz="349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каналов задействовано одновременно, тем выше шанс быстро донести сообщение до людей в разных условиях и местах.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официальные каналы запускают реакцию быстрее всего, а цифровые сервисы дополняют их и расширяют охват.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каналов оповещения населения в системе РСЧС; порядок средств приведён по общему алгоритму информирования.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0" y="162287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25" y="3134175"/>
            <a:ext cx="2167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514" y="2334880"/>
            <a:ext cx="2167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3389" y="4050321"/>
            <a:ext cx="363000" cy="2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6789" y="3147343"/>
            <a:ext cx="363000" cy="3226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действия при эвакуации и укрытии
</a:t>
            </a:r>
            <a:endParaRPr lang="en-US" sz="2992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самое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Паспорт, свидетельства и другие документы лучше держать в отдельной папке. Так их можно быстро взять с собой и подтвердить личность при размещении.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по маршруту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только указанным выходам и сборным пунктам. Самовольный выбор пути может привести в опасную зону, затруднить работу спасателей и замедлить эвакуацию.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 еды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воды и нескоропортящихся продуктов помогает сохранять силы в пути, ожидании транспорта и в пункте временного размещения.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заряд и короткое сообщение близким помогают не теряться и быстрее передать информацию о своём местонахождении после выхода из опасной зоны.
</a:t>
            </a:r>
            <a:endParaRPr lang="en-US" sz="838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аптечка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лекарства, пластыри и базовые средства первой помощи нужны тем, кто принимает препараты постоянно или может получить небольшую травму.
</a:t>
            </a:r>
            <a:endParaRPr lang="en-US" sz="8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сигнале тревоги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по правилам оповещения и эвакуации населения в РСЧС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добровольцы после чрезвычайной ситуации
</a:t>
            </a:r>
            <a:endParaRPr lang="en-US" sz="2324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наборы доходят до семей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наводнения волонтёры сортируют коробки с водой, продуктами и одеждой, чтобы помощь попала в нужные руки без задержек. На складе работа идёт по спискам, а рядом стоят люди, готовые сразу отнести наборы в пункты выдачи.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питания и спокойная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спортзале открывают временный пункт питания, где добровольцы раздают горячий чай и простую еду. Они разговаривают с людьми спокойно и вежливо, помогают детям и пожилым переждать трудный момент без лишнего стресса.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и внимание к тем, кому труднее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группы помогают пожилым людям, семьям с маленькими детьми и тем, кто потерял документы. Добровольцы подсказывают маршрут, несут вещи и остаются рядом, пока пострадавшие не получат необходимую помощь.
</a:t>
            </a:r>
            <a:endParaRPr lang="en-US" sz="874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набор: что подготовить заранее
</a:t>
            </a:r>
            <a:endParaRPr lang="en-US" sz="314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лучше собрать один раз и хранить в доступном месте, чтобы при тревоге не тратить время на поиски.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закрывает самые частые потребности: документы, вода, медицина, связь и тепло. Его нужно держать готовым постоянно.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подготовке тревожного набора для населения; учебные материалы по безопасности жизнедеятельности.
</a:t>
            </a:r>
            <a:endParaRPr lang="en-US" sz="6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снижает число чрезвычайных ситуаций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заранее: она помогает заметить слабые места до того, как они превратятся в опасное происшествие.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контроль и обучение уменьшают риск, а также сокращают ущерб, потому что проблемы устраняются до аварии.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предупреждению чрезвычайных ситуаций в РСЧС; сравнение мер приведено в обобщённом виде.
</a:t>
            </a:r>
            <a:endParaRPr lang="en-US" sz="6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обмен опытом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спасатели учитывают опыт крупных пожаров, паводков, землетрясений и аварий, чтобы точнее планировать действия и заранее понимать, какие силы понадобятся в сложной ситуации.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учения и обмен данными с зарубежными и международными гуманитарными структурами помогают согласовать связь, маршруты помощи и порядок работы при бедствиях, выходящих за пределы одной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особенно важно при редких, но тяжёлых событиях: оно ускоряет реагирование, повышает точность решений и помогает быстрее доставить людям ресурсы и поддержку.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РСЧС изучается в школе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 правилами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узнают, как действовать при пожаре, тревоге и эвакуации, а также как вызывать экстренные службы и понимать сигналы оповещения.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Практическая 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отрабатывают выход из кабинета, построение колонной, движение по маршруту и отказ от лифта. Главное правило — сохранять порядок и спокойствие.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Закрепление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тренировок школьники лучше запоминают план здания, места сбора и последовательность действий. Эти умения помогают быстро и без паники реагировать на реальную 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эффективность РСЧС
</a:t>
            </a:r>
            <a:endParaRPr lang="en-US" sz="361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оповещения показывает, как быстро люди узнают об опасности и могут перейти к нужным действиям. Чем короче задержка, тем меньше шанс оказаться в зоне риска.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спасённых и размер ущерба показывают, насколько хорошо сработали предупреждение, эвакуация и помощь пострадавшим. Эти показатели тесно связаны с дисциплиной населения.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прибытия спасателей и медиков отражает готовность сил реагирования. Важны техника, связь, заранее распределённые задачи и способность работать без лишних ожиданий.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восстановления после ЧС важно не меньше самой ликвидации. Быстрый ремонт, возвращение школ, дорог и коммунальных служб помогает людям скорее вернуться к обычной жизни.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защита, которая работает заранее
</a:t>
            </a:r>
            <a:endParaRPr lang="en-US" sz="2995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помогает государству, службам и людям действовать вместе до, во время и после опасного события. Чем лучше подготовка, оповещение и дисциплина, тем больше шансов сохранить жизнь и имущество.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2026-05-21T03:00:39Z</dcterms:created>
  <dcterms:modified xsi:type="dcterms:W3CDTF">2026-05-21T03:00:39Z</dcterms:modified>
</cp:coreProperties>
</file>