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его разновидности в информатике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изучать сложный мир: от упрощений до компьютерных экспериментов и прогнозов.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моделирование важно именно в 11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системы часто слишком сложны для прямого изучения: в них много параметров и связей. В информатике моделирование помогает формализовать задачи, работать с данными и алгоритмами, а также понять, как программы отвечают на вопросы.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модели и её основные признаки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— это упрощённое представление объекта, процесса или явления, созданное для изучения его существенных свойств. Она помогает отвечать на конкретные вопросы, не тоня в деталях.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сохраняются только важные характеристики для данной задачи, а второстепенные элементы отбрасываются. Это делает изучение управляемым и позволяет сосредоточиться на закономерностях.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может иметь несколько моделей: словесную, графическую, математическую и компьютерную. Ключевые признаки — назначение, степень соответствия оригиналу и границы применения.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89" y="1824062"/>
            <a:ext cx="3182898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моделей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типы моделей по форме представления, роли в исследовании и типичному примеру.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модели определяется целью исследования и тем, какие данные доступны для описания и проверки.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информатики (обобщение)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модели в учебе и практике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здания: учимся видеть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макет помогает понять форму и взаимное расположение элементов, которые трудно оценить по чертежам. Его можно рассматривать со всех сторон, сравнивать размеры и обсуждать варианты планировки. Такие модели дают сильный наглядный эффект.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модели Земли: география становится осязаемой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упрощает изучение поверхности планеты и её пространственных закономерностей. На нём удобно отмечать маршруты, регионы и особенности рельефа, проводя измерения на уменьшенной копии. Это превращает абстрактные факты в наглядные связи.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муляжи: понять строение без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модели позволяют безопасно рассматривать внутренние структуры и их взаимное расположение. На уроках они полезны для демонстрации формы, масштабов и ключевых элементов. По ним легче задавать вопросы и проверять понимание терминов.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по степени абстракции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абстракции модель теряет часть визуальных деталей, но становится удобнее для расчётов и проверки гипотез.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абстракции, тем шире возможности анализа сложных систем, особенно когда важны прогнозы и вычисления.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(концептуальная шкала)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модели как основа работы с данными
</a:t>
            </a:r>
            <a:endParaRPr lang="en-US" sz="2339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и таблицы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модели описывают объекты знаками и структурами, поэтому подходят для баз данных и электронных таблиц. С их помощью данные удобно хранить, сортировать и сравнивать.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успеваемости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Табличная форма компактно передаёт большой объём сведений: оценки, даты, результаты. По ней легко находить закономерности и планировать действия, например повторение тем.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схемы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схемы представляют связи между местами и объектами с помощью условных обозначений. Они помогают быстро ориентироваться и анализировать, как меняется ситуация при разных маршрутах.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Графики, диаграммы,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 диаграммы позволяют быстро увидеть зависимости и различия, а формулы задают правила преобразования данных. Это делает информационные модели инструментом для решения учебных задач.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работы: от цели и данных к проверке и применению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и его 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описывает объект переменными и зависимостями: функциями, формулами, уравнениями и неравенствами. Она позволяет работать не только с фактами, но и с предположениями.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находить связи между величинами и делать расчёты с заранее заданной точностью. В результате можно оценивать поведение системы в разных условиях, не повторяя эксперименты снова и снова.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математические модели часто становятся основой программ и алгоритмов. Они задают правила вычислений, а значит, делают решение задач более строгим и воспроизводимым.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включают движение тела по закону пути, рост населения, изменение температуры и распространение инфекции. Иногда модели помогают учитывать налоги, скидки и другие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математические модели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помогает описывать закономерности в самых разных предметах: от экспериментов в физике до анализа данных в информатике.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секторам показывает универсальность метода: одну и ту же математическую логику можно адаптировать под разные науки.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областей применения (учебное содержание)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как эксперимент в цифровой среде
</a:t>
            </a:r>
            <a:endParaRPr lang="en-US" sz="187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оформляется как программа: она имитирует поведение системы и позволяет менять параметры много раз подряд. Так ученик или специалист исследует варианты без прямого воздействия на реальный объект.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применяют в инженерных расчётах, 3D-графике, играх, прогнозировании погоды, медицине и научных проектах. Там, где эксперименты дороги, опасны или занимают слишком много времени, цифровой запуск становится практичным решением.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свойства компьютерного моделирования — скорость вычислений, возможность повторных запусков и работа с большими наборами данных. Это помогает сопоставлять результаты и устойчиво проверять гипотезы на одних и тех же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и вербальные модели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модели: визуальная структура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модели включают карты, схемы, графики, чертежи, диаграммы и блок-схемы. Они компактно показывают связи между объектами и помогают быстро сравнивать элементы, даже когда данных много и они разнородны.
</a:t>
            </a:r>
            <a:endParaRPr lang="en-US" sz="985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модели: точное описание словами и 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модели строятся на точном словесном описании объекта, события или набора правил. Такой формат удобен, когда важно сформулировать условия и ограничения, а затем уже обсуждать их логические последствия.
</a:t>
            </a:r>
            <a:endParaRPr lang="en-US" sz="10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33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разновидностей моделирования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типы моделей по сильным сторонам и ограничениям, чтобы легче выбрать подход под цель исследования. Рассматриваются материальные, графические, вербальные, математические и компьютерные модели.
</a:t>
            </a:r>
            <a:endParaRPr lang="en-US" sz="1092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может требовать нескольких моделей: разные форматы дополняют друг друга — например, сначала задают структуру (графическая/вербальная), затем уточняют расчётами (математическая) и проверяют сценарии (компьютерная).
</a:t>
            </a:r>
            <a:endParaRPr lang="en-US" sz="1031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классификации моделей в школьном курсе информатики (данные взяты из описания темы).
</a:t>
            </a:r>
            <a:endParaRPr lang="en-US" sz="6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Адекватность модели и границы её применимости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Адекватной считается модель, результаты которой согласуются с реальными наблюдениями в рамках поставленной задачи. Это означает, что модель «попадает» в целевые выводы, а не обязательно во все детали.
</a:t>
            </a:r>
            <a:endParaRPr lang="en-US" sz="1062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Упрощения и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содержит упрощения: не учитываются второстепенные факторы, случайные отклонения и редкие события. Поэтому важно заранее определить, какие влияния считаются несущественными для цели.
</a:t>
            </a:r>
            <a:endParaRPr lang="en-US" sz="1075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модели определяется качеством исходных данных, корректностью допущений и выбранным масштабом исследования. Один и тот же подход может быть точным для узкой ситуации и грубым для другой.
</a:t>
            </a:r>
            <a:endParaRPr lang="en-US" sz="1062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«Достаточно адекватная»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практики важнее не абсолютная полнота, а достаточная адекватность: модель даёт полезный результат и позволяет принимать решения. На школьном уровне это развивает разумный критический подход.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 в моделях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не из-за «плохой формулы», а на этапах данных и постановки задачи: пропуски параметров, неверные условия и неточная реализация алгоритма.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подчёркивает: точность зависит от всего контура — от исходных данных до программы и проверок. Улучшение модели требует комплексного контроля.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типичных причин ошибок моделирования (точные доли не приводятся; диаграмма отражает относительную частоту по смыслу описания).
</a:t>
            </a:r>
            <a:endParaRPr lang="en-US" sz="4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Имитационное моделирование сложных процессов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Имитационная модель воспроизводит поведение системы во времени и поэтапно «прогоняет» её сценарии. Вместо единой формулы она описывает, как меняются состояния при заданных правилах и условиях.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моделирование применяют для транспортных потоков, очередей, распространения пожаров, работы производственных линий и поведения компьютерных сетей. Оно особенно нужно, когда аналитическое решение слишком сложное или не получается в явном виде.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имитация часто реализуется программой: используются циклы, случайные параметры и набор ограничений. Это даёт возможность наблюдать динамику и сравнивать альтернативные настройки на одинаковом «временном» горизонте.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принятии решений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действий: сбор данных → постановка цели → варианты модели → сравнение сценариев → выбор → проверка → корректировка
</a:t>
            </a:r>
            <a:endParaRPr lang="en-US" sz="9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моделирования в школьных предметах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движение тел, электрические цепи, силу трения и колебания. Это помогает понять, какие величины влияют на результат, и проверить выводы с помощью расчетов.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наследование признаков, экосистемы и цепи питания. Через модели удобно разбирать, как изменения одних факторов отражаются на численности видов и устойчивости системы.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климат и рельеф, миграцию населения и природные риски. Такие модели показывают взаимосвязи «причина—последствие» и помогают оценивать возможные сценарии.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доходы и расходы, спрос и предложение, семейный бюджет и инфляцию. Модели позволяют рассматривать разные решения и последствия, не рискуя реальными ресурсами.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развитие моделирования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моделирование опирается на большие данные, облачные вычисления и виртуальные испытания. Это повышает масштаб экспериментов и позволяет быстрее проверять гипотезы на множестве сценариев.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двойники применяются в промышленности, энергетике, транспорте и медицине: они помогают отслеживать состояние и прогнозировать поведение системы. Такой подход снижает стоимость тестов и ускоряет принятие решений.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обучение усиливает модели за счёт поиска скрытых зависимостей в данных. В результате качество прогнозов часто растёт, потому что модель учитывает закономерности, которые трудно задать вручную.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тенденции развития — повышение точности прогнозов, ускорение расчётов и расширение областей применения моделей. Чем точнее исходные данные и алгоритмы, тем шире практический эффект.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модели нужны в информатике и 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изучать сложные объекты через упрощённые представления и применять их для наглядности, описания, расчётов, прогнозирования и управления. Важно уметь выбирать модель, оценивать адекватность и учитывать границы применимости.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2026-05-13T19:52:07Z</dcterms:created>
  <dcterms:modified xsi:type="dcterms:W3CDTF">2026-05-13T19:52:07Z</dcterms:modified>
</cp:coreProperties>
</file>