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указательных слов в подчинении предложений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делают сложное предложение точным и связанным.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устроено сложное предложение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Сложное предложение состоит из двух и более частей с разными грамматическими основами. В сложноподчинённом предложении главная часть дополняется придаточной, а связь между ними делает смысл яснее и точнее.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705" y="1716712"/>
            <a:ext cx="398213" cy="45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73848" y="1716712"/>
            <a:ext cx="341325" cy="45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112" y="3360474"/>
            <a:ext cx="485400" cy="3883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73848" y="3327084"/>
            <a:ext cx="341325" cy="455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316325" y="1363912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указывают на смысл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подсказывают, что дальше будет уточнение: о предмете, признаке, месте, времени, причине или количестве. Это помогает заранее понять, зачем нужна придаточная часть.
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5453500" y="1363912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стоят в главной части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обычно находятся в главной части предложения. Там они создают опору для придаточной части и показывают, к какому слову или значению она относится.
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1316325" y="2974284"/>
            <a:ext cx="30117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Связывают части предложения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тот, такой, там, тогда, потому, поэтому и столько помогают соединить части сложноподчинённого предложения. Благодаря им текст звучит логично и не распадается на отдельные фразы.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5453500" y="2974284"/>
            <a:ext cx="3072300" cy="116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Делают смысл понятнее
</a:t>
            </a:r>
            <a:pPr algn="l" indent="0" marL="0">
              <a:lnSpc>
                <a:spcPct val="90000"/>
              </a:lnSpc>
              <a:buNone/>
            </a:pPr>
            <a:r>
              <a:rPr lang="en-US" sz="7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предложении есть указательное слово, читателю легче определить, что именно поясняется. Поэтому такие слова особенно важны в учебных объяснениях и точных формулировках.
</a:t>
            </a:r>
            <a:endParaRPr lang="en-US" sz="1400" dirty="0"/>
          </a:p>
        </p:txBody>
      </p:sp>
      <p:sp>
        <p:nvSpPr>
          <p:cNvPr id="15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указательных слов
</a:t>
            </a:r>
            <a:endParaRPr lang="en-US" sz="3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часть пары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главной части часто появляется слово-подсказка: тот, такой, там или тогда. Оно заранее готовит место для продолжения мысли и помогает понять, что предложение ещё не закончено.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часть пары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Придаточная часть раскрывает значение этой подсказки: кто именно, какой именно, где именно или когда именно. Поэтому пары слов работают как единый смысловой механизм.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 в сложноподчинённом предложении
</a:t>
            </a:r>
            <a:endParaRPr lang="en-US" sz="244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указательные слова и их значение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что разные указательные слова помогают выражать разные смысловые отношения в сложноподчинённом предложении.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не одинаковы по значению: одни называют предмет, другие указывают на место, причину или количество.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теме урока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изъяснительных придаточных указательные слова помогают передать содержание мысли, сообщения или вопроса. Конструкция с то или о том заранее показывает, что дальше последует пояснение.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Сравните: я знаю то, что ты придёшь; мне ясно то, что задача трудная. Слово-подсказка связывает главную часть с сообщением, которое раскрывает её смысл.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модель делает речь точнее и помогает читателю сразу увидеть, что придаточная часть объясняет именно содержание знания, речи или чувства.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в изъяснительных придаточных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определительных придаточных слова тот, такой и таков указывают на предмет, который нужно охарактеризовать. Они показывают, к какому слову относится придаточная часть.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помогают увидеть связь: тот человек, который помог; такой рисунок, какой был в книге; таков ответ, каков требуется. Каждая конструкция уточняет признак предмета.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не просто соединяют части, а направляют внимание на нужный объект. Поэтому смысл предложения становится точнее и легче для понимания.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84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в определительных придаточных
</a:t>
            </a:r>
            <a:endParaRPr lang="en-US" sz="2584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581609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там и туда указывают, где происходит действие. Придаточная часть поясняет место: там, где растут деревья.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81038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тогда и затем помогают связать события по времени. Они показывают момент, когда что-то произошло: тогда, когда начался урок.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52164" y="2039461"/>
            <a:ext cx="3570185" cy="73353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Конструкции с затем, чтобы показывают цель действия. Они объясняют, ради чего совершается поступок: затем, чтобы выполнить задание.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651593" y="3070721"/>
            <a:ext cx="3570185" cy="7335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потому и поэтому вводят объяснение причины. Придаточная часть отвечает на вопрос почему: потому, что пошёл дождь.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указательные слова помогают в обстоятельственных придаточных
</a:t>
            </a:r>
            <a:endParaRPr lang="en-US" sz="259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поиска указательного слова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действий при анализе сложноподчинённого предложения.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встречаются в разных типах придаточных частей и помогают уточнять смысл без лишних пояснений.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они связаны с признаком, местом и причиной, но могут выражать и время, и количество.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значения чаще передают указательные слова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урока русского языка
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указательное слово связывает части предложения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Указательное слово в главной части создаёт опору для придаточной: оно заранее подсказывает, что дальше будет уточнение места, времени, признака, причины или количества.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предложение читается и понимается легче: сначала появляется слово-сигнал, а затем придаточная часть раскрывает его смысл, как стрелка между двумя связанными блоками.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указательные слова отличаются от союзов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не только соединяют части, но и называют ориентир: признак, место, время или причину, по которым строится дальнейшее объяснение.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чаще всего лишь вводят придаточную часть и сами не называют, что именно она уточняет или поясняет в главной части.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тот, такой, там, тогда, потому есть смысловая подсказка, поэтому читатель быстрее понимает, о чём пойдёт речь дальше.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что, когда, где, потому что обычно служат связкой, но не заменяют указательное слово, если оно нужно по смыслу предложения.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93569"/>
            <a:ext cx="4921004" cy="171511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 правильные варианты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нарушения часто встречаются в предложениях с указательными словами и как исправить форму.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 лишними повторениями, неверным выбором слова или нарушением порядка частей; правильная модель делает предложение ясным и грамматически точным.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«Указательные слова в сложноподчинённом предложении»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134" y="1886970"/>
            <a:ext cx="525923" cy="701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889563"/>
            <a:ext cx="696044" cy="6960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577" y="1953667"/>
            <a:ext cx="709795" cy="5678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запятые в таких предложениях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Пауза в речи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устной речи указательное слово часто выделяется небольшой паузой и логическим ударением, поэтому слушателю легче услышать границу между частями сложного предложения.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на письме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письменной речи указательное слово помогает поставить запятую между главной и придаточной частью, чтобы текст был понятным и аккуратным.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частей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заметна такая связь в конструкциях там, где; тогда, когда; потому, что: знак препинания показывает, где заканчивается главная мысль и начинается уточнение.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и запятые в таких предложениях
</a:t>
            </a:r>
            <a:endParaRPr lang="en-US" sz="259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28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 подчинения с указательными словами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модели помогают увидеть устойчивые связи между главной и придаточной частями предложения.
</a:t>
            </a:r>
            <a:endParaRPr lang="en-US" sz="27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350144"/>
            <a:ext cx="2619450" cy="227411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550" y="1350144"/>
            <a:ext cx="2619450" cy="22741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18575" y="1349541"/>
            <a:ext cx="2612025" cy="22753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5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место для чтения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библиотеке Маша села там, где было тише всего, и сразу смогла сосредоточиться. Её пример показывает, как указательное слово помогает точно назвать место. Такая фраза легко представляется на картинке с полками и столом.
</a:t>
            </a:r>
            <a:endParaRPr lang="en-US" sz="1014" dirty="0"/>
          </a:p>
        </p:txBody>
      </p:sp>
      <p:sp>
        <p:nvSpPr>
          <p:cNvPr id="9" name="Text 1"/>
          <p:cNvSpPr txBox="1"/>
          <p:nvPr/>
        </p:nvSpPr>
        <p:spPr>
          <a:xfrm>
            <a:off x="3267836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урока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Костя пришёл тогда, когда урок уже начался, и быстро открыл тетрадь. В этом предложении слово тогда подсказывает время действия. Для иллюстрации подойдёт классная комната, доска и ученики, внимательно слушающие учителя.
</a:t>
            </a:r>
            <a:endParaRPr lang="en-US" sz="1014" dirty="0"/>
          </a:p>
        </p:txBody>
      </p:sp>
      <p:sp>
        <p:nvSpPr>
          <p:cNvPr id="10" name="Text 2"/>
          <p:cNvSpPr txBox="1"/>
          <p:nvPr/>
        </p:nvSpPr>
        <p:spPr>
          <a:xfrm>
            <a:off x="6122520" y="3721601"/>
            <a:ext cx="2611800" cy="801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14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Задача стала понятной
</a:t>
            </a:r>
            <a:pPr algn="l" indent="0" marL="0">
              <a:lnSpc>
                <a:spcPct val="90000"/>
              </a:lnSpc>
              <a:buNone/>
            </a:pPr>
            <a:r>
              <a:rPr lang="en-US" sz="422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2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дворе Петя понял то, что задача была трудной, но выполнимой. Указательное слово то помогает связать мысль с объяснением. На рисунке можно показать ученика, который читает условие и спокойно размышляет.
</a:t>
            </a:r>
            <a:endParaRPr lang="en-US" sz="1014" dirty="0"/>
          </a:p>
        </p:txBody>
      </p:sp>
      <p:sp>
        <p:nvSpPr>
          <p:cNvPr id="11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413147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в обычной речи
</a:t>
            </a:r>
            <a:endParaRPr lang="en-US" sz="259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Столбцы показывают не частоту в языке вообще, а наглядное сравнение пяти учебных моделей.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заметными оказываются модели места и времени; однако все конструкции важны, потому что каждая помогает точно связать главную и придаточную части.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распространённых моделей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сравнения пяти моделей подчинения, составлена для презентации, 2025
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указательные слова нужны в тексте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мысль связной: читатель сразу понимает, где находится главная часть, а где начинается пояснение, определение или причина.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снимают неясность, потому что показывают, к какому слову относится придаточная часть и что именно она уточняет в предложении.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помогают строить учебные объяснения: с их помощью легко оформить определение, сообщение, описание места или времени действия.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делают текст выразительнее и точнее, поэтому предложения звучат естественно и при этом сохраняют строгую смысловую связь между частями.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Мини-словарь основных моделей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самые частые модели подчинения с указательными словами и их основные значения.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модель имеет устойчивое значение и обычно связана с определённым типом придаточной части, поэтому её легче запомнить как готовый образец.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грамматика русского языка, тема о сложноподчинённых предложениях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33275" y="2418993"/>
            <a:ext cx="8498400" cy="251466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1" y="504900"/>
            <a:ext cx="8305800" cy="16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делают сложное предложение ясным
</a:t>
            </a:r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Указательные слова помогают главной части заранее направить мысль читателя к нужному пояснению. Они показывают признак, место, время, причину или количество и делают предложение точным и понятным.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2026-05-22T14:34:39Z</dcterms:created>
  <dcterms:modified xsi:type="dcterms:W3CDTF">2026-05-22T14:34:39Z</dcterms:modified>
</cp:coreProperties>
</file>