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Деепричастие: признаки глагола и наречия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в одном слове соединяются два языковых признака.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деепричастие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помогает делать речь точнее и короче, а также учит различать части речи в тексте. Это важно для грамотного чтения, разбора предложений и правильного письма.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деепричастие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называет действие, которое происходит вместе с основным или поясняет его. Оно не заменяет сказуемое, а уточняет, что ещё делает предмет в той же ситуации.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образуется от глагола и сохраняет смысл действия. Поэтому его легко узнать в тексте, если внимательно посмотреть, к какому поступку или движению оно относится.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предложении деепричастие помогает показать сразу два действия одного лица. Например: Мальчик шёл, напевая песню. Здесь шёл — главное действие, напевая — добавочное.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действия в одном предложении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делает фразу более компактной и выразительной. Вместо двух отдельных предложений можно передать события одной связной конструкцией, не теряя смысла.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выражение мысли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глагола у деепричастия
</a:t>
            </a:r>
            <a:endParaRPr lang="en-US" sz="3800" dirty="0"/>
          </a:p>
        </p:txBody>
      </p:sp>
      <p:sp>
        <p:nvSpPr>
          <p:cNvPr id="13" name="Text 2"/>
          <p:cNvSpPr txBox="1"/>
          <p:nvPr/>
        </p:nvSpPr>
        <p:spPr>
          <a:xfrm>
            <a:off x="810000" y="4312952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признаки переходят к деепричастию от глагола, от которого оно образовано. Поэтому при разборе важно сначала найти исходное действие, а потом определить форму.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810000" y="4094606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810000" y="3686136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у глагола, у деепричастия могут быть зависимые слова. Например: читая книгу, закончив урок, быстро идя по дороге. Такие слова уточняют действие.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810000" y="3467790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810000" y="3059321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всегда связано с глагольным действием и зависит от него по смыслу. Оно не существует отдельно, а поясняет, как разворачивается основное действие.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810000" y="2840975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действием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810000" y="2432505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деепричастия сохраняется возвратность: умывшись, смеясь, оглядываясь. Если суффикса -сь или -шись нет, форма считается невозвратной: читая, закончив, идя.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810000" y="2214159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Возвратность
</a:t>
            </a:r>
            <a:endParaRPr lang="en-US" sz="1100" dirty="0"/>
          </a:p>
        </p:txBody>
      </p:sp>
      <p:sp>
        <p:nvSpPr>
          <p:cNvPr id="21" name="Text 10"/>
          <p:cNvSpPr txBox="1"/>
          <p:nvPr/>
        </p:nvSpPr>
        <p:spPr>
          <a:xfrm>
            <a:off x="810000" y="1805690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бывает несовершенного или совершенного вида. Читая, играя, рисуя показывают одновременное действие, а прочитав, сыграв, нарисовав — действие, которое уже завершилось.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810000" y="1587344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признаки, которые деепричастие получает от двух частей речи, и посмотрим на примеры.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соединяет глагольные и наречные признаки, поэтому его нельзя считать обычным словом одной части речи.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 по теме «Деепричастие»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деепричастие берёт у глагола и наречия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деепричастия
</a:t>
            </a:r>
            <a:endParaRPr lang="en-US" sz="3800" dirty="0"/>
          </a:p>
        </p:txBody>
      </p:sp>
      <p:sp>
        <p:nvSpPr>
          <p:cNvPr id="7" name="Text 2"/>
          <p:cNvSpPr txBox="1"/>
          <p:nvPr/>
        </p:nvSpPr>
        <p:spPr>
          <a:xfrm>
            <a:off x="1600669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Читая, играя, смеясь обозначают действие, которое происходит одновременно с главным. Такие формы показывают, что оба действия развиваются вместе.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600669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735919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Прочитав, сыграв, улыбнувшись передают действие, которое произошло раньше основного. Оно уже завершилось и помогает понять последовательность событий.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735919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400" y="2248184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6936" y="2248184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и невозвратные деепричастия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221800" y="2222675"/>
            <a:ext cx="2969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формы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5400" y="2744625"/>
            <a:ext cx="35055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деепричастия имеют суффикс -сь или -шись: умывшись, смеясь, оглядываясь. Он показывает, что действие связано с самим действующим лицом и сохраняет глагольную особенность.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91450" y="2222675"/>
            <a:ext cx="2969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Невозвратные формы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055061" y="2744625"/>
            <a:ext cx="35055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Невозвратные деепричастия не имеют такого суффикса: читая, закончив, идя. Они тоже обозначают действие, но не содержат указания на возвратность.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встречаются простые и наглядные примеры, по которым удобно учиться распознавать форму слова.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преобладают формы, которые легче различать на первом этапе изучения темы.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деепричастий встречаются в школьных примерах
</a:t>
            </a:r>
            <a:endParaRPr lang="en-US" sz="3718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«Деепричастие»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наречия у деепричастия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5175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Неизменяемая форма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35175" y="2099724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изменяется по родам, числам и падежам. Одна и та же форма сохраняется в предложении, поэтому слово не подстраивается под другие части речи.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93988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наречия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4000" y="2099725"/>
            <a:ext cx="348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деепричастию часто подходят вопросы как? что делая? что сделав? Они помогают узнать, что слово связано с действием и поясняет его, а не называет предмет.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5175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Обстоятельственная роль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635175" y="3765511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деепричастие чаще всего является обстоятельством. Оно указывает, как, когда или при каком условии совершается основное действие, уточняя смысл высказывания.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993988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наречию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96550" y="3765500"/>
            <a:ext cx="3539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неизменяемости и роли обстоятельства деепричастие похоже на наречие. Именно поэтому эти две части речи легко перепутать без внимательного разбора.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689" y="1572300"/>
            <a:ext cx="1880059" cy="284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 деепричастия
</a:t>
            </a:r>
            <a:endParaRPr lang="en-US" sz="35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350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сохраняется без изменений: читая, улыбнувшись, идя. Оно не образует форм по числам, родам и падежам, как изменяемые слова.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41347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деепричастию нельзя задать вопросы кто? что? какой? какая? , потому что оно не называет предмет и не обозначает его признак. Оно связано с действием.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1322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типичных вопросов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903315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обозначает добавочное действие и остаётся неизменным, это, скорее всего, деепричастие. Такой признак помогает быстро отличить его от других частей речи.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903290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правило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признаков, по которым можно распознать деепричастие в тексте.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поиска деепричастия в предложении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деепричастия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3602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деепричастие обычно поясняет основное действие и выступает обстоятельством. Оно отвечает на вопросы как? когда? при каком условии? и делает смысл высказывания точнее.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02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 — обстоятельство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71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«Улыбаясь, девочка вошла в класс» и «Прочитав письмо, мальчик задумался» деепричастие уточняет ситуацию. Оно добавляет подробность, не перегружая текст лишним предложением.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971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пример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22870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описывает предмет само по себе, а показывает, как именно совершается действие сказуемого. Поэтому оно тесно связано с глаголом-сказуемым и помогает объединить два действия.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870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главным действием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1076400" y="2131700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 — это деепричастие вместе с зависимыми словами. Внутри него могут быть дополнения и обстоятельства, которые уточняют добавочное действие: быстро идя по дороге, внимательно прочитав задачу.
</a:t>
            </a:r>
            <a:endParaRPr lang="en-US" sz="1068" dirty="0"/>
          </a:p>
        </p:txBody>
      </p:sp>
      <p:sp>
        <p:nvSpPr>
          <p:cNvPr id="11" name="Text 3"/>
          <p:cNvSpPr txBox="1"/>
          <p:nvPr/>
        </p:nvSpPr>
        <p:spPr>
          <a:xfrm>
            <a:off x="1076400" y="1800500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оборот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33750" y="4256150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относится к тому же лицу или предмету, что и сказуемое. Если действующее лицо не совпадает, смысл предложения нарушается, поэтому связь между частями нужно проверять особенно внимательно.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033750" y="3924950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действующий предмет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555075" y="3193925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деепричастный оборот обычно выделяется запятыми с обеих сторон или одной запятой, если стоит в начале предложения. Это помогает читателю сразу увидеть границы оборота.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55075" y="2862725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ставятся запятые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деепричастий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60344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возникает, когда деепричастие и сказуемое относятся к разным лицам. В таком случае предложение звучит неверно, потому что добавочное действие приписывается тому, кто его выполнить не может.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действующие лица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271806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деепричастие ошибочно принимают за наречие или глагол. Чтобы избежать путаницы, нужно проверить вопрос, неизменяемость слова и связь с основным действием в предложении.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71788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частями речи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6183250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деепричастный оборот не согласуется с подлежащим, предложение лучше перестроить. Так смысл станет точным, а грамматическая ошибка исчезнет, например в фразе о подъезде к станции.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исправить ошибку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205414"/>
            <a:ext cx="4535700" cy="14474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деепричастий в примерах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одном слове соединяются вид, возвратность, вопрос и синтаксическая роль.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сохраняют общую синтаксическую роль обстоятельства, но отличаются видом и возвратностью.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школьных упражнений по теме деепричастия.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5156" y="1744250"/>
            <a:ext cx="486937" cy="55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0169" y="1744250"/>
            <a:ext cx="486937" cy="556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2150" y="1744250"/>
            <a:ext cx="556500" cy="556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обозначает не признак предмета, а дополнительное действие. Оно отвечает на вопросы что делая? что сделав? и связано с действием в предложении.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Причастие, наоборот, называет признак предмета по действию. К нему подходят вопросы какой? какая? какое? какие? , поэтому оно ведёт себя как особая форма прилагательного.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изменяется по родам, числам и падежам, а причастие изменяется. Это простой способ быстро различить две похожие формы в тексте.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Изменяемость формы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деепричастие от причастия
</a:t>
            </a:r>
            <a:endParaRPr lang="en-US" sz="3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количество слов, а наличие ключевых признаков у каждой части речи.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объединяет глагольные и наречные свойства, поэтому его удобно рассматривать как переходную форму.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деепричастия, глагола и наречия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частей речи по школьной грамматике русского языка.
</a:t>
            </a:r>
            <a:endParaRPr lang="en-US" sz="11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в речи и в текстах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шёл по улице, напевая знакомую мелодию, и текст сразу стал живее. Одно предложение передало сразу два действия: главное и добавочное. Такая форма помогает избежать лишних повторов и делает описание более плавным.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движение превращается в два действия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Прочитав письмо, девочка сначала задумалась, а потом улыбнулась. Деепричастие показывает, что одно действие произошло раньше другого, и читатель легко улавливает порядок событий без длинных объяснений.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важна последовательность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художественных текстах деепричастия помогают передать движение, настроение и связь между событиями. Они делают речь краткой, но при этом сохраняют важные подробности и точность.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 в тексте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какие признаки деепричастие наследует от глагола и наречия.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сохраняет свойства двух частей речи, но остаётся особой формой глагола.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деепричастия по школьной грамматике.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правило для запоминания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помогает выразить добавочное действие, сохраняя признаки глагола и наречия. Если помнить о виде, возвратности, неизменяемости и роли обстоятельства, его легко узнавать и правильно употреблять.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Деепричастие: итог урока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2026-05-28T06:07:58Z</dcterms:created>
  <dcterms:modified xsi:type="dcterms:W3CDTF">2026-05-28T06:07:58Z</dcterms:modified>
</cp:coreProperties>
</file>