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литература: истоки русской книжности и главные идеи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письменная традиция Руси о вере, памяти и долге.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древнерусскую литературу в 9 классе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показывают истоки русской словесности, помогают увидеть связь истории и художественного слова и объясняют, откуда выросла позднейшая русская литература.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669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1294" y="1387800"/>
            <a:ext cx="234413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9994" y="13878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древнерусских текстов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Церковнославянская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традиция опиралась на церковнославянский язык: он был близок к живой речи, но звучал более книжно, торжественно и приподнято.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и письмо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записывали кириллицей, а книги создавали вручную в монастырях и скрипториях. Каждая страница требовала аккуратности, времени и большой грамотности.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древнерусских произведениях часто встречаются библейские выражения, повторы, обращения и традиционные обороты. Они придают тексту особую ритмичность и смысловую цельность.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торжественность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древнерусской литературы умеет соединять сообщение о реальных событиях с высокой интонацией. Поэтому исторический рассказ звучит как значимое и памятное слово.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как историческая память Руси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вели запись событий по годам и стали главным источником сведений о ранней Руси, ее князьях, войнах, строительстве храмов и важных переменах.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Летописец не только фиксировал факты, но и объяснял их значение для страны. Поэтому летопись была и документом, и книгой памяти.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жанры древнерусской литературы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различались по цели, но все служили сохранению памяти и воспитанию читателя.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Летописи и жития занимают центральное место, потому что именно они лучше всего сохранили историческую и духовную традицию.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литературы; данные представлены в учебной интерпретации.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святых и их особенности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показывает не обычную биографию, а путь человека к святости. В центре текста — духовная стойкость, смирение, служение людям и готовность к подвигу.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житий характерны возвышенный стиль, похвала герою и рассказы о чудесах. Автор не скрывает восхищения и стремится показать пример для читателя.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известных житий — повествования о Борисе и Глебе, Сергии Радонежском и Александре Невском. Все они помогают увидеть идеал поведения в древнерусской культуре.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как выдающийся памятник литературы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посвящено походу князя Игоря Святославича на половцев в 1185 году и показывает историческое событие как общую беду для всей Руси.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переплетаются рассказ о событии, лирические переживания и размышления о судьбе земли Русской. Благодаря этому памятник звучит особенно живо и многогранно.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связана с необходимостью единства князей перед внешней опасностью. Разобщенность ослабляет Русь, а согласие становится условием ее силы.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природы, плач Ярославны, символика и обращения к князьям делают произведение одним из самых художественно выразительных текстов древнерусской литературы.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памятники древнерусской литературы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произведения школьного курса, их время создания и литературную задачу.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памятник решает свою задачу: сообщает о прошлом, учит, вдохновляет или призывает к единству и ответственности.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общепринятая датировка памятников древнерусской словесности.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8925" y="1850834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33331" y="1844204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0825" y="1850834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Поучения и нравственные нормы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Поучения напоминают, что правитель и обычный человек должны поступать честно, не забывать о мере и не ставить личную выгоду выше общего блага.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Милосердие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древнерусских наставлениях ценится забота о слабых, сиротах и нуждающихся. Милосердие понимается как важный признак истинной духовной силы.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«Поучение Владимира Мономаха» показывает, что власть связана с долгом. Князь должен думать о последствиях своих поступков и отвечать за них перед людьми и Богом.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умеренность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Поучения учат трудиться, быть сдержанным, уважать старших и избегать гордости. Такой идеал поведения формировал представление о достойной жизни и верном выборе.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создавалась древнерусская рукописная книга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изготовления рукописи в древнерусской книжной традиции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как центры книжной культуры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Монастыри на Руси были не только местом молитвы, но и главными хранилищами рукописей. Здесь книги бережно переписывали, сверяли с образцом и собирали в крупные книжные собрания.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монастырской среде возникали летописи, жития и назидательные тексты. Она формировала уважение к книге, обучала грамоте и передавала книжную традицию новым поколениям книжников.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древнерусской литературы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Тематический круг показывает, что древнерусские тексты чаще всего говорят о духовной жизни и судьбе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государственные мотивы задают смысл большинства произведений и связывают личный выбор героя с судьбой Руси.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материалам школьного курса литературы; точные количественные данные не приводятся.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героя в древнерусской литературе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древнерусского текста прежде всего служит общему делу: Богу, князю или родной земле. Его ценят не за славу, а за верность, мужество и готовность к жертве.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Важнейшей чертой такого героя становится духовная стойкость. Он умеет терпеть испытания, сохранять скромность и принимать трудные решения, не ставя личную выгоду выше долга.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героя всегда имеет нравственный смысл. Авторы показывают, что истинная ценность человека определяется его выбором в трудный момент и пользой для других.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0650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36506" y="1387800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 древнерусских произведений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параллелизмы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обороты помогают сделать речь торжественной и запоминающейся. Они подчеркивают важные мысли и придают тексту размеренный, напевный ритм.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Риторические обращения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часто обращается к князьям, читателям или целой Русской земле. Такое обращение делает текст живым и усиливает чувство значимости происходящего.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знак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ветер, тучи и птицы не просто описывают пейзаж, а помогают понять смысл событий. Природа как будто сочувствует героям или предупреждает о беде.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мотивы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заметны цитаты, символы и торжественные формулы, связанные с Библией. Благодаря этому древнерусский текст звучит возвышенно и осмысляет историю как часть духовного мира.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Летопись, житие и слово: в чем различие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три ключевых жанра древнерусской литературы и как каждый из них выполнял свою задачу.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различаются по цели и герою, но вместе создают общую картину прошлого, где факт всегда связан с нравственной оценкой.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по древнерусской литературе.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странице сразу выделяется большая красная буква, похожая на украшенный знак входа в текст. Она открывает раздел и помогает читателю заметить главное. В старинной рукописи такая деталь была не просто красивой, а очень важной для ориентации.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знак перед чтением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Миниатюры показывали святых, князей и сцены событий так, будто текст получал собственные иллюстрации. Яркие краски и тонкая линия делали рукопись особенно нарядной. Такая книга воспринималась как драгоценный предмет, созданный с большим трудом.
</a:t>
            </a:r>
            <a:endParaRPr lang="en-US" sz="897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Краски, которые оживляли книгу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рукописи помогало отделять начало, важные части и особо значимые слова. Заставки, инициалы и изображения не только украшали лист, но и направляли внимание читателя. Благодаря этому книга становилась понятной, торжественной и запоминающейся.
</a:t>
            </a:r>
            <a:endParaRPr lang="en-US" sz="854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 каждой детали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миниатюра и оформление рукописей
</a:t>
            </a:r>
            <a:endParaRPr lang="en-US" sz="314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древнерусской литературы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следующий этап расширял темы и способы рассказа о прошлом, не разрывая связи с прежней традицией.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шло от летописной памяти к более разнообразным формам письма и общественного размышления о судьбе страны.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периодизация древнерусской литературы по векам.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древнерусской литературы для русской культуры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тексты сохранили сведения о начале русской истории, о князьях, монастырях и важных событиях. Без них мы знали бы о прошлом гораздо меньше.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темы и образы позднее развивали Пушкин, Лермонтов, Толстой и другие писатели. Поэтому древнерусская литература стала прочной основой всей последующей словесности.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школьном курсе она помогает понять истоки языка, культуры и нравственных представлений. Через нее легче увидеть, как в России ценили книгу, память и служение Родине.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древнерусской литературе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рукописная литература, тесно связанная с православной культурой. Ее тексты создавались в монастырях, переписывались вручную и бережно хранились как ценность.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жанры — летопись, житие, слово и поучение. Каждый из них по-своему рассказывал о прошлом, духовной жизни и нравственных правилах.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ценности этой литературы — вера, долг, единство земли, мужество и ответственность за свои поступки. Они объединяют разные произведения в одну традицию.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книги сохраняют представления людей о мире, власти и справедливости. Именно поэтому они остаются важным источником знаний о средневековой Руси.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древнерусская литература нужна нам сегодня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учит видеть в книге память народа, а в героях — примеры долга и нравственного выбора. Она помогает понять истоки русской культуры и языка.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2026-05-19T07:32:05Z</dcterms:created>
  <dcterms:modified xsi:type="dcterms:W3CDTF">2026-05-19T07:32:05Z</dcterms:modified>
</cp:coreProperties>
</file>