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дышат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есть разные способы брать кислород из воздуха и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кислорода не обойтись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помогает животным получать энергию из пищи. Без него трудно двигаться, расти и играть. А живут животные по-разному — в воде, на суше, в почве и даже в воздухе! Поэтому и дышат они не одинаково.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это обмен газов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дыхания кислород попадает в тело животного. Он нужен клеткам, чтобы получать энергию из пищи и помогать организму работать.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выходит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используют кислород, появляется углекислый газ. Он должен выйти наружу, иначе животному станет трудно дышать и двигаться.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влажная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идёт лучше всего через тонкие и влажные поверхности. Именно поэтому для дыхания подходят лёгкие, жабры, кожа и трахеи, а сухая поверхность почти не подходит.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 наземных животных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дышит лёгкими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Лёгкими дышат млекопитающие, птицы, рептилии и взрослые земноводные. Это самый знакомый способ дыхания для животных, живущих на суше.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попадает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через нос или рот, затем проходит по трахее и попадает в лёгкие. Там кислород переходит в кровь, а затем разносится по всему телу.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губку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похожи на мягкую губку с множеством маленьких мешочков. Благодаря этому у них большая поверхность, и кислород может быстро попадать в кровь.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дыхания помогает животным быть активными на суше. Они могут бегать, летать, прыгать и не зависеть от воды так сильно, как рыбы.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рыбы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 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открывает рот, и вода попадает внутрь. Она движется дальше и проходит через жабры, где происходит обмен газов.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берут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забирают кислород из воды и передают его в тело рыбы. Одновременно они выводят углекислый газ, который уже не нужен.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Крышки защищают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жабры находятся по бокам головы и прикрыты жаберными крышками. Это помогает им быть защищёнными и работать как надо.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рыба долго остаётся без воды, жабры начинают высыхать и хуже работать. Поэтому рыбам очень важно жить именно в воде.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жабры работают в воде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мало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кислорода меньше, чем в воздухе. Поэтому жабрам нужно ловить его очень быстро и как можно эффективнее.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влажная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имеют множество тонких лепестков. Они всегда влажные, и через такую поверхность газы проходят легче и быстрее.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жабры сохнут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жабры быстро высыхают и перестают хорошо работать. Поэтому рыба не может долго жить вне воды.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дышит кожей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могут получать часть кислорода через кожу. Для этого она должна быть тонкой и влажной, поэтому лягушки так любят сырые места.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тоже дышат через кожу. Им важно жить в земле, где не слишком сухо, иначе кожа пересыхает и дыхание ухудшается.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тонкую влажную кожу газы проходят лучше. Но если поверхность становится сухой, такой способ дыхания сразу работает гораздо хуже.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 теле человека и многих животных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воздух проходит по органам дыхания и как выводится углекислый газ.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246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насекомых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Дыхальца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попадает в тело насекомого через маленькие отверстия на поверхности. Их называют дыхальцами, и через них начинается путь воздуха к клеткам.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воздух идёт по тонким трубочкам — трахеям. Они пронизывают тело и доставляют кислород почти прямо к клеткам, без долгих остановок.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дыхания помогает насекомым быть очень лёгкими и быстрыми. Это удобно для жуков, бабочек и кузнечиков, когда нужно прыгать, летать и убегать.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тело насекомого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идёт прямо к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доставляют кислород почти без помощи крови. Поэтому насекомым не нужен длинный путь для воздуха, и их маленькое тело работает очень быстро.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у многих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дышат жуки, бабочки и кузнечики. Их дыхательная система хорошо подходит для лёгкого тела и быстрых движений, которые так любят насекомые.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дыхальца умеют закрываться. Это помогает меньше терять воду, особенно в жаркую и сухую погоду, когда хочется пить даже жуку.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лёгкие, кожа и трахеи помогают разным животным получать кислород в своей среде. У маленьких организмов путь короче, а крупным нужен более мощный обмен газов.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биологии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дыхания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движение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спокойно сидит, лежит или медленно идёт, ему нужно немного кислорода. Дыхание ровное и неторопливое, потому что мышцы работают не очень активно.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беге, полёте или плавании мышцы начинают тратить больше энергии. Тогда животное дышит чаще, а сердце быстрее разносит кислород по телу.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Передышка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дыхание постепенно замедляется. Организм снова берёт столько кислорода, сколько нужно для обычной жизни, и возвращается к спокойному ритму.
</a:t>
            </a:r>
            <a:endParaRPr lang="en-US" sz="12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экономят силы во сне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зимой дышит редко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зимнего сна медведь почти не двигается и тратит намного меньше энергии. Его дыхание становится медленнее, чтобы организм дольше обходился без еды и не расходовал силы зря.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помогает выжить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в холодное время дыхание замедляется так сильно, что кажется почти незаметным. Это полезно: чем меньше движений и вдохов, тем меньше нужно пищи и энергии для жизни.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земноводные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головастиков есть жабры, поэтому они могут дышать в воде. Это удобно на раннем этапе жизни, когда тело ещё маленькое и живёт почти как рыбка.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лягушка взрослеет, у неё появляются лёгкие. Они помогают дышать на суше, где воздух свободно поступает в тело и приносит нужный кислород.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 кожа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тоже участвует в дыхании. Она должна быть тонкой и влажной, поэтому лягушки любят сырые места и не переносят сухость.
</a:t>
            </a:r>
            <a:endParaRPr lang="en-US" sz="10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дышит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органы дыхания используют разные группы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73213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грязный воздух и грязная вода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воздухе много пыли и вредных веществ, животным труднее получать кислород. Дышать становится тяжелее, а организму приходится работать с большей нагрузкой.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мутной или загрязнённой воде рыбам сложнее дышать жабрами. Если кислорода мало, им не хватает сил, и они ведут себя вяло.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чистая вода помогают животным дышать свободно. Это важно для роста, движения и здоровья — почти как хороший завтрак, только для дыхания.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Невероятные дыхательные рекорды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полёте не сбавляет темп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получают много кислорода и могут долго оставаться в движении. Это помогает им летать на большие расстояния, не теряя силы слишком быстро. Их дыхание очень хорошо приспособлено к активной жизни.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и крошечный насекомый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дышит воздухом, но может надолго задерживать дыхание под водой. А у насекомых воздух идёт по тонким трубочкам прямо к клеткам, поэтому кислород доходит быстро, даже если само животное совсем маленькое.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вдохе и выдохе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воздуха в организме во время дыхания.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дыхании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животных дыхание нужно для одного и того же: получить кислород и убрать углекислый газ. Без этого клетки не могут нормально работать и давать энергию.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— свой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маленьких животных путь для газа короткий, а у крупных органов дыхания должно быть больше. Поэтому природа выбрала разные решения для разных жителей планеты.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решает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удобнее жабры, на суше — лёгкие и трахеи. Способ дыхания зависит от того, где живёт животное, как оно двигается и насколько велико его тело.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дыхания важна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помогает животным жить в воде, на суше и даже под землёй. У каждого вида свой удобный способ получать кислород, и именно он поддерживает движение, рост и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2026-05-26T04:12:47Z</dcterms:created>
  <dcterms:modified xsi:type="dcterms:W3CDTF">2026-05-26T04:12:47Z</dcterms:modified>
</cp:coreProperties>
</file>