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пути, разлуке и внутренней свободе в эпоху перелома.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«Вёрсты» Марины Цветаевой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на фоне революционной эпохи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создавался в годы исторических потрясений и отражает утрату привычного мира, поиск нового поэтического языка и движение Цветаевой к эмиграции.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выхода «Вёрст»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личная интонация постепенно уступает место исторически напряжённой лирике.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частное переживание в сборнике становится частью более широкого исторического смысла.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М. Цветаевой «Вёрсты» (1921); датировка стихов — 1916–1921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«Вёрсты» как главный образ сборника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обозначают не только расстояние, но и меру прожитого пути. Уже в названии чувствуется движение через испытание, где каждый шаг связан с выбором и потерей.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книге превращается в знак разлуки и исторической неустойчивости. Он соединяет личную судьбу лирического «я» с опытом эпохи, которая не оставляет опоры.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задаёт протяжённость, напряжение и внутреннюю собранность всего цикла. Оно сразу настраивает читателя на тему пути, который нельзя пройти без духовного усилия.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художественные образы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темы сборника раскрываются через повторяющиеся образы и детали.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исторические мотивы в книге не разделены: один смысл постоянно переходит в другой.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сборника «Вёрсты» М. Цветаевой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поэзии «Вёрст»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«Вёрстах» Москва связана с личной биографией и переживанием утраты. Это не просто город, а место, где сохраняется память о прежней жизни и прежнем внутреннем мире.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живое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показывает московские улицы, окна, переулки и домашние детали как части эмоционального пространства. Город звучит, движется и одновременно уходит в прошлое, оставляя ощущение боли и привязанности.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напряжённый голос на грани переживания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«я» говорит предельно резко и открыто, без стремления к спокойной дистанции. Каждая интонация будто доведена до предела и сразу превращается в исповедь.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обращается к отсутствующему собеседнику, задаёт вопросы и восклицает. Такая речь создаёт ощущение прямого эмоционального давления, а не размышления со стороны.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в этих стихах не отделено от судьбы. Личное чувство включено в историческое время и звучит как свидетельство внутреннего разлома.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возникает образ личности, которая сопротивляется не молчанием, а силой речи. Для Цветаевой именно напряжённый голос становится формой духовной стойкости.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стихах Цветаевой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детали к обобщению в лирике «Вёрст».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 этому времени в книге особенно отчётливо слышны сжатый синтаксис, инверсии и резкие смысловые сдвиги, создающие эффект напряжённого внутреннего голоса.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первого издания сборника «Вёрсты»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сборника закрепил зрелую форму цветаевской лирической речи
</a:t>
            </a:r>
            <a:endParaRPr lang="en-US" sz="2295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движения в сборнике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поезда, расстояния и уходящей линии пути усиливают чувство необратимости. Движение здесь связано с потерей опоры, но именно поэтому оно приобретает особую художественную выразительность.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«Вёрстах» означает не только перемещение, но и разлуку, ожидание, исторический перелом. Путь становится проверкой на стойкость, потому что он ведёт не к покою, а к неизвестности.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ведущих образов «Вёрст»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существуют отдельно: они постоянно переходят друг в друга и усиливают мотив разлуки, памяти и внутреннего сопротивления.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вокруг пути и утраты; именно они связывают личное чувство с историческим напряжением.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сборнику Марины Цветаевой «Вёрсты» (1921)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 как источник драматизма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1916: первые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ритм ещё ближе к предреволюционной лирике: он свободнее, но уже заметно тяготеет к резким паузам и смысловым сдвигам.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1917–1919: нарастание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 усиливают дробность речи: строка становится нервной, а звуковые повторы и ударения подчёркивают ощущение разлома и тревоги.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1920: сгущение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обрывы и неожиданные окончания строки делают стих всё более порывистым; звук начинает передавать внутренний конфликт, а не только музыкальность.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1921: оформление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ритм окончательно становится драматическим инструментом: он ведёт читателя от частного переживания к более широкому смыслу судьбы 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сборника и движение от личного к историческому
</a:t>
            </a:r>
            <a:endParaRPr lang="en-US" sz="2160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книге меняется ведущий тон: от интимного переживания к историческому осмыслению происходящего.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выстраивает не набор тем, а путь сознания: частное переживание постепенно раскрывается как исторический опыт.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сборнику Марины Цветаевой «Вёрсты»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разлуки и обращённости к адресату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часто строит стих как прямое обращение к тому, кто далеко или недоступен. Благодаря этому слово сохраняет живую связь, даже когда реального диалога уже нет.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в «Вёрстах» выражается не только через тему отсутствия, но и через особую интонацию письма: признание, упрёк, просьба и исповедь соединяются в одном движении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адресатный характер лирики делает чувство особенно острым: стих звучит как попытка преодолеть расстояние и одновременно как свидетельство его непреодолимости.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настроения в «Вёрстах»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мрачной интонации сборник не лишён энергии: эмоция здесь не угасает, а превращается в напряжённую форму высказывания.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тона — трагический и исповедальный; именно они удерживают целостность книги и придают ей внутреннюю силу.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сборнику Марины Цветаевой «Вёрсты» (1921)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в судьбе Марины Цветаевой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слышен опыт человека, который не может вернуться к прежней опоре и вынужден двигаться дальше; поэтому личная биография у Цветаевой тесно связана с историей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создавался в переломный момент биографии поэтессы: московская жизнь, революционные годы и ощущение утраты прежнего уклада уже подводили её к новому этапу существования.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4906" y="1845400"/>
            <a:ext cx="121688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«Вёрст» в русской поэзии Серебряного века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новизна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продолжает поэзию Серебряного века, но делает её более обрывистой, напряжённой и лично интонационной, чем у многих современников.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ощущается связь с символистской поэтикой, однако Цветаева не копирует её: она превращает образность в более резкую и непосредственную речь.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личного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переживание здесь не замыкается на себе, а приобретает общую значимость, заставляя читателя видеть в лирике опыт целой эпохи.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выделяются как книга, в которой личное чувство соединено с историческим смыслом; именно это делает её важной для поэзии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переживания к смыслу в поэтике Цветаевой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чувство в «Вёрстах» проходит через образ и ритм к историческому и философскому выводу.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поэтики «Вёрст»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формальные приёмы у Цветаевой создают не украшение, а саму драму стихотворной речи.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книги держится на напряжённой форме: смысл рождается из ритма, пауз и резких интонационных сдвигов.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сборнику Марины Цветаевой «Вёрсты»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«Вёрсты» — путь через разлом эпохи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Цветаевой показывает, как личная боль, историческая тревога и мощь поэтической формы соединяются в единое высказывание о времени, России и человеческой стойкости.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2026-05-20T04:15:09Z</dcterms:created>
  <dcterms:modified xsi:type="dcterms:W3CDTF">2026-05-20T04:15:09Z</dcterms:modified>
</cp:coreProperties>
</file>