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конструкции из кубиков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пространство по кубикам, слоям и частям.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Единичные кубики делают объём наглядным: их можно складывать в ряды, слои и блоки. Так легче понять, как длина, ширина и высота создают пространство внутри фигуры.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помогают увидеть объём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кубик удобно брать за меру, когда считают объём более крупных фигур.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см³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объём кубика с рёбрами по 1 см.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единичного куба и кубических единиц измерения.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куб имеет все рёбра одинаковой длины — 1 единицу. Поэтому его удобно использовать как стандартный элемент для измерения и сравнения объёмов.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с одинаковыми рёбрами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такие кубики без промежутков, получится модель фигуры. По числу элементов в слоях и рядах можно быстро определить её объём.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кубиков составляют модели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построения фигур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единицы объёма и их связь между собой через переход к более крупным мерам.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более крупной единице объёма значение увеличивается в 1000 раз.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соотношения кубических единиц измерения.
</a:t>
            </a:r>
            <a:endParaRPr lang="en-US" sz="123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 и переходы между ними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длину, ширину и высоту блока. Затем находят, сколько кубиков помещается в одном слое, перемножая две стороны основания.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блок 4×3×2 содержит 12 кубиков в каждом слое и 2 слоя. Всего получается 24 кубика, значит объём равен 24 кубическим единицам.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считают число слоёв по высоте. Объём равен числу кубиков в слое, умноженному на количество слоёв, то есть V = a×b×c.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кубики в прямоугольном блоке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блоков одинаковая высота, поэтому удобно видеть, как меняется объём при росте основания.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прибавка одной стороны заметно увеличивает число кубиков; наибольший объём у блока 4×3×2.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a×b×c, без даты.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нескольких блоков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прямоугольных и составных фигур из кубиков.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объём конструкции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состоит из нескольких прямоугольных блоков, каждый её фрагмент можно рассматривать отдельно. Главное условие — части не должны перекрывать друг друга.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считать ступеньки, башни, буквы и модели из конструктора. Даже если форма сложная, разбиение на простые блоки делает задачу понятной.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объём каждой части по числу кубиков или по формуле для блока. Затем складывают полученные значения и записывают общий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конструкции из кубиков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кубики в конструкции видны сразу: часть может находиться внутри или быть закрыта верхним слоем. Поэтому счёт начинают с нижнего уровня и переходят выше.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Поэтажный просмотр помогает не пропустить скрытые элементы и не посчитать один кубик дважды. Такой способ особенно полезен у высоких и сложных моделей.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и скрытые кубики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проверяют высокие и ступенчатые фигуры: именно там скрытые кубики чаще всего остаются незамеченными при первом подсчёте.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невидимыми элементами, поэтому счёт по слоям и повторная проверка уменьшают число ошибок.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ошибкам при обучении счёту объёма; учебный материал
</a:t>
            </a:r>
            <a:endParaRPr lang="en-US" sz="87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счёте кубиков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Периметр, площадь и объём — разные величины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 фигуры. Его находят, складывая длины всех сторон, поэтому он относится к линии, а не к поверхности или пространству.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описывает размер плоской поверхности. Она измеряет, сколько места занимает фигура на листе или на плоскости, но ничего не говорит о высоте тела.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отвечает на вопрос, сколько пространства находится внутри тела. Для него важны длина, ширина и высота, поэтому плоская фигура и объёмный предмет сравниваются по-разному.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фигур с одинаковой площадью или одинаковым периметром объём может сильно отличаться. Поэтому нельзя заменять одну величину другой при решении геометрических задач.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демонстрации счёта объёма по кубикам
</a:t>
            </a:r>
            <a:endParaRPr lang="en-US" sz="113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находят объём прямоугольных блоков и составных фигур по числу кубиков и сумме частей.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прямоугольных блоков подходит умножение размеров, а для составных фигур объёмы частей складываются.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расчёта по кубикам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найти пропущенные кубики и избежать ошибок в единицах измерения.
</a:t>
            </a:r>
            <a:endParaRPr lang="en-US" sz="1222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при нахождении объёма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коробка для обуви или хранения вещей похожа на прямоугольный параллелепипед. У неё легко увидеть длину, ширину и высоту, поэтому объём удобно представлять через кубики и сравнивать с моделью на рисунке.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как модель прямоугольного блока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Кирпичный блок, контейнер или модульная секция тоже напоминают конструкцию из одинаковых элементов. Такая форма помогает оценивать, сколько пространства занимает предмет, и связывать математическую модель с предметами из повседневной жизни.
</a:t>
            </a:r>
            <a:endParaRPr lang="en-US" sz="903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Кирпичи, контейнеры и строительные модули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объекты, похожие на конструкции из кубиков
</a:t>
            </a:r>
            <a:endParaRPr lang="en-US" sz="24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высоте удобно видеть, как прибавка даже одной клетки в длину быстро меняет итоговое число кубиков.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увеличивается число сторон, тем быстрее растёт объём: умножение размеров усиливает результат.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расчёты прямоугольных блоков по формуле a×b×c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изменении размеров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94" y="1710453"/>
            <a:ext cx="324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505" y="1710453"/>
            <a:ext cx="324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объёма в строительстве и дизайне
</a:t>
            </a:r>
            <a:endParaRPr lang="en-US" sz="265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модели помогают заранее увидеть, сколько места займут комнаты, коридоры и этажи. Это упрощает планирование и делает схему здания наглядной для обсуждения.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 и помещения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моделей из кубиков тренирует умение мысленно поворачивать и достраивать фигуры. Такое упражнение полезно для задач по геометрии, черчению и проектированию.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моделью легче сравнивать длину, ширину и высоту. Это помогает не только посчитать объём, но и заметить, где конструкция слишком высокая, узкая или широкая.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размеры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удобно использовать для представления отдельных блоков конструкции. Так проще понять, как соединяются части здания, упаковки или дизайнерского макета без лишних деталей.
</a:t>
            </a:r>
            <a:endParaRPr lang="en-US" sz="1041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 и модули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объём зависит от количества кубиков, а не только от внешнего вида фигуры.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 большим числом кубиков имеет больший объём, даже если форма у неё проще или сложнее.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сравнения фигур по количеству единичных кубов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 числу кубиков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всегда измеряют в кубических единицах: мм³, см³, дм³ или м³. Нельзя смешивать их с длиной или площадью, потому что они описывают разные величины.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фигуры считают по частям: сначала находят объём каждого блока, затем складывают результаты. При этом важно не забывать про скрытые кубики и проверять ответ.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имеет форму прямоугольного блока, объём находят по формуле a×b×c. Это удобно, потому что число кубиков в слое умножается на количество слоёв.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работы с объёмом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объём можно увидеть и посчитать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превращают объём в понятную модель: видно каждый слой, отдельные части и скрытые элементы. Если помнить про формулу, счёт по слоям и проверку ответа, задача решается точно.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2026-05-24T17:26:32Z</dcterms:created>
  <dcterms:modified xsi:type="dcterms:W3CDTF">2026-05-24T17:26:32Z</dcterms:modified>
</cp:coreProperties>
</file>