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карта правил для 9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правила, ошибки и примеры для уверенной речи и 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грамматика нужна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правильно строить фразы, понимать тексты и уверенно отвечать в заданиях, диалогах и коротких письменных работах. В 9 классе особенно важны времена, артикли, модальные глаголы и порядок слов в 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местоимения называют людей, предметы, места и идеи. Они помогают говорить о том, кто или что участвует в действии, и делают предложение понятным без лишних пояснений.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действие или состояние: что делает человек, что с ним происходит, какой он есть сейчас. Без глагола английское предложение обычно не считается законченным.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 как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описывают признаки, а наречия уточняют действие, признак или другое наречие. Эти части речи делают речь точнее и помогают передать размер, время, способ или частоту.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артикли не называют предметы сами по себе, но связывают слова между собой. Они показывают, где, когда и в каком отношении находятся слова в предложении.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определяют по функции слова и его месту в предложении. Это помогает правильно выбирать форму слова и избегать типичных ошибок при переводе и составлении фраз.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речи: функции и 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распознать часть речи по ее роли в 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функции слова легко понять его место в предложении и выбрать нужную форму.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9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Существительные: число, исчисляемость и притяжательный падеж
</a:t>
            </a:r>
            <a:endParaRPr lang="en-US" sz="1852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могут менять форму числа: student — students, box — boxes, child — children. Такая разница показывает, один предмет назван или несколько.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обычно не имеют формы множественного числа: water, information, advice. Их нельзя считать как отдельные предметы, поэтому они требуют особого употребления.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принадлежность, часто добавляют ’s: Tom’s bag, the teacher’s book. Такая форма помогает быстро указать, кому принадлежит предмет или с кем он связан.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предмет и может быть посчитано, это исчисляемое существительное. Если оно обозначает вещество, понятие или общее количество, чаще используется неисчисляемая форма.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a/an/the и нулевой артикль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помогает понять, известен ли предмет собеседнику и идет ли речь об одном или общем понятии.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случая связаны с определенностью: форма артикля меняется в зависимости от звука, контекста и числа.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учебные примеры для 9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наречия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признак предмета и обычно стоит перед существительным: a tall building, an interesting film. Оно делает описание точнее и помогает представить предмет.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объясняет, как, когда или насколько происходит действие: run quickly, speak clearly, finish today. Оно может относиться к глаголу, прилагательному или другому наречию.
</a:t>
            </a:r>
            <a:endParaRPr lang="en-US" sz="99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образуются от прилагательных с помощью суффикса -ly: quick — quickly, careful — carefully. Но не все слова следуют этому правилу, поэтому их нужно запоминать.
</a:t>
            </a:r>
            <a:endParaRPr lang="en-US" sz="1013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сравнивать предметы: fast — faster — the fastest, interesting — more interesting — the most interesting. Это помогает показать разницу между объектами по одному признаку.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быть похоже по написанию, но выполнять разную роль. Чтобы не ошибиться, нужно смотреть, к какому слову оно относится и что именно уточняет.
</a:t>
            </a:r>
            <a:endParaRPr lang="en-US" sz="10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группы Present: привычки, действия сейчас и опыт
</a:t>
            </a:r>
            <a:endParaRPr lang="en-US" sz="2067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 для фактов, привычек и расписаний: The train leaves at 8 o’clock. Часто встречаются слова always, usually, every day, often.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 действие в момент речи или временную ситуацию: She is studying now. Его легко узнать по словам now, at the moment, today.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связывает прошлое с настоящим: I have finished my homework. Оно особенно важно, когда результат уже есть или событие имеет значение сейчас.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помогают выбрать нужную форму: already, yet, just, since, for. Они подсказывают, идет ли речь о завершенном действии, длительности или опыте.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зависит не только от слова в предложении, но и от смысла. Нужно понять: это привычка, действие сейчас или результат, важный в настоящем.
</a:t>
            </a:r>
            <a:endParaRPr lang="en-US" sz="8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смыслу действия и временным маркерам: every day, now, already, yesterday.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регулярные/нерегулярные глаголы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описывает завершенное действие в прошлом. Оно используется, когда событие уже закончилось и важно само действие, а не его связь с настоящим.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обычно добавляется окончание -ed: played, watched, visited. Это самая простая группа, но важно помнить правила написания и произношения.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особые формы, которые нужно запоминать: go — went, see — saw, have — had. У них нет единого образца образования.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и вопросительных предложениях используется did: Did you go to school yesterday? I did not see him. После did основной глагол стоит в начальной форме.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слова yesterday, last week, in 2023, two days ago. Они сразу подсказывают, что действие относится к уже завершенному моменту.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Present Simple, Present Continuous, Present Perfect и Past Simple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четыре базовых времени по значению и маркерам. Это удобно для выбора формы глагола в чтении, письме и тестах.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не перевод, а смысл действия и временной маркер. Если маркера нет, помогает вопрос: это привычка, процесс, результат или завершённое прошлое?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справочник для 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вопросы и отрицания с do/does/did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Do: вопрос о привычке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спрашивают, любит ли кто-то грамматику, и сразу слышат ответ без лишних слов. В Present Simple помогает do или does: форма глагола остаётся простой, а смысл вопроса становится ясным и коротким.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Did: разговор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класс обсуждал фильм и проверял, как задавать вопросы о завершённом действии. В Past Simple нужен did, а основной глагол не меняется. Такая схема помогает быстро строить отрицания и короткие ответы.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Not: простое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сказать, что действие не происходит или не произошло, после do, does или did добавляют not. Получается понятная модель: do not, does not, did not. Она особенно полезна в письменных упражнениях и диалогах.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can, must, should, may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модальные глаголы используются с инфинитивом без to. Они не образуют формы с do в вопросах и отрицаниях, что часто отличает их от обычных глаголов.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показывает самую сильную необходимость, should — мягкий совет, can — умение или разрешение, may — возможность и вежливое разрешение.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и исключения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когда мы сопоставляем два предмета, человека или явления. Обычно она показывает, что один признак выражен сильнее: выше, быстрее, полезнее, интереснее.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обозначает предельное качество в группе. Она отвечает на вопрос, кто или что является самым высоким, самым полезным или самым интересным среди нескольких вариантов.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длинные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прилагательных чаще добавляют -er и -est: tall — taller — the tallest. Для длинных слов обычно используют more и most: useful — more useful — the most useful.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и местоимённые слова не подчиняются обычному правилу. Их нужно запомнить отдельно: good — better — the best, bad — worse — the worst, little — less — the least.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полезно определить, сравнивается ли два объекта или выделяется один из группы. Это помогает не путать обычное сравнение с превосходной степенью и избегать лишних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залог: когда действие важнее исполнителя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активную конструкцию нужно заменить пассивной и как образуется форма to be + V3/ed.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тип и First Conditional: два вида условия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работает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лёд нагреть, он тает — это не прогноз, а общее правило. Нулевой тип показывает такие закономерности в природе и жизни, где результат повторяется каждый раз при одинаковом условии.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завтра пойдёт дождь, мы останемся дома — здесь уже есть реальная возможность. First Conditional помогает говорить о будущем, когда условие может действительно сработать, а результат ещё не наступил.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английском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строятся основные типы предложений. В английском языке порядок слов стабильнее, чем в русском, поэтому модель важно запомнить и применять автоматически.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Фиксированный порядок слов помогает быстро распознавать тип предложения. Если есть обстоятельства времени и места, они добавляются после основной структуры, не ломая её.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грамматические ошибки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там, где нужно быстро выбрать форму глагола или вспомогательное слово. Поэтому полезно сначала определить время, а уже потом писать предложение.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зоны — Present Simple, вспомогательные глаголы и вопросительный порядок слов. Чем точнее ученик замечает маркер времени, тем меньше ошибок в грамматике.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школьников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грамматическим справочником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повторить времена, артикли или модальные глаголы, удобнее начинать с оглавления. Так быстро находится нужный раздел без долгого пролистывания страниц.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сравнивать формы слов и замечать отличия между похожими конструкциями. Особенно полезны списки неправильных глаголов и модели образования времени.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функцию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 то же слово выполняет разную роль в предложении. Справочник помогает определить, это подлежащее, сказуемое, определение или служебное слово.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yesterday, now, already или every day, легче выбрать нужное время глагола. Маркеры времени экономят время и снижают риск ошибки.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похожие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открывать рядом две близкие темы, например Present Simple и Present Continuous. Сравнение делает различия заметнее и помогает быстрее запоминать правило.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становится понятнее, когда видна система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роль слова, время действия и порядок слов, грамматика перестаёт казаться набором отдельных правил. Регулярная работа с таблицами и примерами делает английскую речь точнее и 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2026-05-31T13:57:37Z</dcterms:created>
  <dcterms:modified xsi:type="dcterms:W3CDTF">2026-05-31T13:57:37Z</dcterms:modified>
</cp:coreProperties>
</file>