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55800" y="1802850"/>
            <a:ext cx="56403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«Почему?» В. Осеевой: рассказ о честности и доверии
</a:t>
            </a:r>
            <a:endParaRPr lang="en-US" sz="2016" dirty="0"/>
          </a:p>
        </p:txBody>
      </p:sp>
      <p:sp>
        <p:nvSpPr>
          <p:cNvPr id="4" name="Text 1"/>
          <p:cNvSpPr txBox="1"/>
          <p:nvPr/>
        </p:nvSpPr>
        <p:spPr>
          <a:xfrm>
            <a:off x="355800" y="465885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55800" y="2627550"/>
            <a:ext cx="50421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рассказ о правде, вине и смелом признании.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Валентина Осеева и её рассказы о детях
</a:t>
            </a:r>
            <a:endParaRPr lang="en-US" sz="2017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Валентина Осеева писала простые и очень жизненные истории о детских поступках. В них всегда есть понятные чувства, важный выбор и урок, который легко увидеть даже младшему школьнику.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начинается рассказ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8348" y="257460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доме всё идёт спокойно и привычно. Ничто не предвещает беды, но именно в такой момент и случается маленькая ошибка.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154889" y="1967125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Чашка разбита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нечаянно роняет чашку. Сразу становится ясно: случилось неприятное, а исправить это одним движением уже нельзя.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537475" y="144015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страх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боится признаться в проступке. Вместо ответа приходит тревога, и она мешает ему думать спокойно.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1367" y="1242175"/>
            <a:ext cx="2960266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после проступка
</a:t>
            </a:r>
            <a:endParaRPr lang="en-US" sz="2300" dirty="0"/>
          </a:p>
        </p:txBody>
      </p:sp>
      <p:sp>
        <p:nvSpPr>
          <p:cNvPr id="7" name="Text 2"/>
          <p:cNvSpPr txBox="1"/>
          <p:nvPr/>
        </p:nvSpPr>
        <p:spPr>
          <a:xfrm>
            <a:off x="544450" y="1630022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испуг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мальчик растерян и не знает, что делать дальше. Он думает не о чашке, а о том, как бы не попасть в неприятности. От этого ему ещё тревожнее.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42600" y="3121734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ведёт себя герой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старается спрятать следы случившегося и молчит. В комнате будто становится тише, а его лицо выдаёт неловкость и внутреннее напряжение.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не начинает с крика и не устраивает шумную ссору. Её спокойствие помогает понять: в семье важно не только наказание, но и доверие.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вопрос касается не чашки как вещи, а поступка мальчика. Так ребёнок понимает, что ложь ранит отношения гораздо сильнее, чем случайная поломка.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честный разговор становится главным испытанием. Он показывает, что взрослые хотят не просто узнать правду, а помочь ребёнку её сказать.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и разговор о правде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поступок героя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рассказе показывает, как одна ошибка вызывает цепочку переживаний.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задаёт главный вопрос истории: почему мальчик не сказал правду сразу? Одно короткое слово сразу выводит читателя к самой важной мысли рассказа.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 просто вопрос о чашке. Он касается причины поступка, страха и выбора между ложью и честностью, а значит, разговора о совести.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название звучит почти как обращение в семье. Оно делает рассказ живым и помогает каждому задуматься: а как поступил бы я?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426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рассказ назван «Почему?»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комната в рассказе становится местом маленького происшествия. На полу лежат осколки, а в воздухе будто повисла неловкость. Простая домашняя сцена сразу напоминает, как неожиданно может испортиться самый спокойный день.
</a:t>
            </a:r>
            <a:endParaRPr lang="en-US" sz="1068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комната после беды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стоит чашка, которая ещё недавно была целой. Теперь она разбита, и это меняет всё настроение в доме. Такие знакомые детали легко представить, поэтому история кажется очень близкой и понятной.
</a:t>
            </a:r>
            <a:endParaRPr lang="en-US" sz="1076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Стол, чашка и следы ошибки
</a:t>
            </a:r>
            <a:endParaRPr lang="en-US" sz="1445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сцены — не громкая ссора, а тихий семейный разговор. Он происходит рядом с привычными вещами, поэтому выглядит особенно правдиво. Ребёнок и взрослый говорят о проступке, а читатель чувствует напряжение почти как вживую.
</a:t>
            </a:r>
            <a:endParaRPr lang="en-US" sz="1076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без лишних слов
</a:t>
            </a:r>
            <a:endParaRPr lang="en-US" sz="1591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обстановка в рассказе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975" y="1594171"/>
            <a:ext cx="449400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975" y="2774971"/>
            <a:ext cx="449400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2075" y="3975991"/>
            <a:ext cx="511200" cy="408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«почему» как вопрос совести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3900" y="18096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«почему» помогает понять, из-за чего мальчик поступил именно так. Оно заставляет не только вспоминать событие, но и искать его настоящую причину.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3900" y="14289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 причине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3900" y="29904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звучит как внутренний укол. Он подталкивает героя задуматься, правильно ли он сделал, когда попытался скрыть правду, и почему это было плохо.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3900" y="26097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совести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3900" y="41712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Осеева не читает длинную лекцию. Одно короткое слово делает мысль ясной и помогает ребёнку самому прийти к важному выводу о честности.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3900" y="37905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вместо нравоучения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героя в разные минуты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372625" y="3673225"/>
            <a:ext cx="2807400" cy="9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проступка мальчик боится. Ему кажется, что признание приведёт к беде, поэтому он старается молчать и всё обдумывает с тревогой.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024125" y="1556725"/>
            <a:ext cx="2763900" cy="9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Облегчение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признания приходит спокойствие. Ошибку уже нельзя отменить, но честный ответ снимает внутреннее напряжение и помогает мальчику стать смелее.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4176233" y="2618942"/>
            <a:ext cx="2807400" cy="9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Стыд и напряжение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правда скрыта, становится только тяжелее. Герой чувствует неловкость, переживает и всё время думает о случившемся, будто тяжёлый камешек лежит в душе.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страха к честности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поступков и чувств героя в рассказе В. Осеевой «Почему?»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рассказ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показывает, что правда помогает сохранить доверие в семье. Когда ребёнок говорит честно, взрослые могут понять его поступок и помочь исправить ошибку без лишнего страха.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учит отвечать за свои действия, даже если признание неприятно. Скрывать проступок легче только на первый взгляд: потом тревога становится сильнее, а совесть не даёт покоя.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помогает младшим школьникам увидеть: ошибиться может каждый, но важно не прятаться. Смелость начинается с простых слов, сказанных вовремя и без оправданий.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понятен детям: честность не отменяет проступок, зато делает человека спокойнее и взрослее. Именно поэтому разговор о правде в рассказе звучит особенно убедительно.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1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477275"/>
            <a:ext cx="3964200" cy="7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Разбитая чашка как важная деталь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10625" y="1622571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Разбитая чашка становится отправной точкой всей истории. Из-за одного неловкого движения обычный домашний предмет превращается в знак ошибки, которую уже нельзя просто не заметить.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10625" y="3195496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деталь делает рассказ очень наглядным: несколько осколков сразу вызывают чувство неловкости и тревоги. Через маленькую бытовую беду Осеева показывает, как быстро рождается страх сказать правду.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рассказа простой и ясный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476241" y="1157959"/>
            <a:ext cx="41622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Осеева пишет короткими, точными фразами, поэтому текст легко читать даже младшим школьникам. Каждое слово работает на смысл и не отвлекает от главного события.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570600" y="2265825"/>
            <a:ext cx="41088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много живой разговорной речи, а это делает сцену особенно естественной. Ребёнок легко узнаёт обычный домашний разговор и лучше понимает переживания героя.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718800" y="3373700"/>
            <a:ext cx="39621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Простота языка помогает сосредоточиться не на описаниях, а на поступке и чувствах. Благодаря этому главная мысль звучит ясно: правда важнее страха и оправданий.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888" y="1594171"/>
            <a:ext cx="505575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975" y="2774971"/>
            <a:ext cx="449400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2075" y="3975991"/>
            <a:ext cx="511200" cy="408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история запоминается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3900" y="18096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начинается с обычного домашнего случая, который может произойти в любой семье. Поэтому читателю легко узнать в герое себя или своего друга.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3900" y="14289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Знакомая ситуация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3900" y="29904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Страх, стыд и облегчение описаны так, что ребёнок без труда их узнаёт. Короткий сюжет помогает сразу увидеть, как меняется настроение мальчика.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3900" y="26097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чувства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3900" y="41712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важен не только проступок, но и разговор после него. Именно он делает историю запоминающейся и показывает, как правда помогает почувствовать себя лучше.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3900" y="37905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Честный разговор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 после признания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и внутреннего состояния героя в финале рассказа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в рассказе не кричат и не унижают ребёнка. Их спокойная реакция помогает увидеть: главное для них не наказание, а правда и доверие.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взрослых в рассказе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задаёт вопрос так, что он звучит серьёзно, но без жестокости. Благодаря этому разговор становится не ссорой, а важным воспитательным моментом.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образ взрослых учит ребёнка не бояться признания. Если дома умеют слушать, сказать правду гораздо легче, чем прятаться за выдумкой.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Осеева показывает мудрое отношение к детской ошибке: взрослый может помочь понять поступок и сделать вывод. В этом и проявляется настоящее воспитание.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Валентины Осеевой часто всё начинается с самого обычного события: кто-то поссорился, обиделся или ошибся. Но за простым эпизодом всегда скрывается важный разговор о совести, доброте и умении отвечать за свои поступки.
</a:t>
            </a:r>
            <a:endParaRPr lang="en-US" sz="1056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истории о больших чувствах
</a:t>
            </a:r>
            <a:endParaRPr lang="en-US" sz="1128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её рассказах дети ведут себя так, как бывает в жизни: сначала пугаются, потом сомневаются, а затем делают выводы. Поэтому книги Осеевой удобно читать вслух и обсуждать в классе, будто это разговор о знакомом соседском дворе.
</a:t>
            </a:r>
            <a:endParaRPr lang="en-US" sz="1076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Герои, которых легко узнать
</a:t>
            </a:r>
            <a:endParaRPr lang="en-US" sz="1472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Осеевой напоминают, что честность не бывает скучной темой. Наоборот, именно она делает историю живой, а героя — понятным и близким читателю, который держит в руках книгу с детскими рассказами.
</a:t>
            </a:r>
            <a:endParaRPr lang="en-US" sz="1076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Книга, в которой есть место правде
</a:t>
            </a:r>
            <a:endParaRPr lang="en-US" sz="1192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«Почему?» среди других произведений Осеевой
</a:t>
            </a:r>
            <a:endParaRPr lang="en-US" sz="171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5800" y="1383100"/>
            <a:ext cx="5446200" cy="15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15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вопрос в названии сразу переводит разговор к совести и правде.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3181896"/>
            <a:ext cx="52014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вопрос в заголовке заставляет задуматься о причине поступка героя и о цене лжи. Источник: рассказ В. Осеевой «Почему?».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00" y="392665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В. Осеевой «Почему?»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6525" y="1263441"/>
            <a:ext cx="6259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рассказ, который учит смелости
</a:t>
            </a:r>
            <a:endParaRPr lang="en-US" sz="2484" dirty="0"/>
          </a:p>
        </p:txBody>
      </p:sp>
      <p:sp>
        <p:nvSpPr>
          <p:cNvPr id="5" name="Text 1"/>
          <p:cNvSpPr txBox="1"/>
          <p:nvPr/>
        </p:nvSpPr>
        <p:spPr>
          <a:xfrm>
            <a:off x="1446525" y="2203799"/>
            <a:ext cx="6259200" cy="14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Осеевой показывает, что правда делает человека свободнее, а ложь только усиливает тревогу. В этом простом, но очень тёплом тексте легко увидеть важный урок для каждого ребёнка.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2026-05-24T06:24:49Z</dcterms:created>
  <dcterms:modified xsi:type="dcterms:W3CDTF">2026-05-24T06:24:49Z</dcterms:modified>
</cp:coreProperties>
</file>