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улицы называются по-разному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улицы есть своя маленькая история, и её можно прочитать по названию.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улицы получают свои имена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улиц не появляются случайно: их выбирают люди, которые планируют город. Иногда имя подсказывает, что было рядом раньше, а иногда напоминает о человеке, событии или особенностях места.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как маленькая подсказка о прошлом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сегодня здесь стоят дома, магазины и остановки, раньше на этом месте могли быть лес, поле, сад или ручей. Название улицы часто хранит память о том времени.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одному короткому слову можно догадаться, как выглядел район много лет назад. Это как след на карте: он остался, даже когда вокруг всё давно изменилось.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улица действительно работает как маленькая машина времени. Она тихо рассказывает о прошлом лучше любого длинного объяснения.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названия подсказывают, что рядом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вода и открытое небо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Лесная, Берёзовая, Озёрная — такие названия сразу рисуют в воображении природу рядом с домами. Они помогают представить деревья, воду, простор или красивый вид ещё до прогулки по улице.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улица похожа на пейзаж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Береговая, Солнечная, Сосновая — в этих словах слышатся место и настроение района. По ним легко догадаться, что когда-то здесь были берег, роща или особенно светлый уголок города.
</a:t>
            </a:r>
            <a:endParaRPr lang="en-US" sz="13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725" y="1782800"/>
            <a:ext cx="32235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75" y="1782800"/>
            <a:ext cx="32235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3900" y="1796067"/>
            <a:ext cx="384600" cy="34186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героях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может носить имя писателя, учёного, врача или космонавта. Так город напоминает о людях, чьи дела и открытия помогли многим.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31275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Повод узнать больше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Услышав знакомую фамилию на табличке, можно захотеть узнать, кто это был. Иногда после этого находятся книга, статья или история из музея.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639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 жителей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названия показывают, что в городе ценят труд и талант. Они словно говорят: хорошие дела не забываются, даже если человек давно жил.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Улицы, названные в честь людей
</a:t>
            </a:r>
            <a:endParaRPr lang="en-US" sz="20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по профессиям и занятиям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Кузнечная, Плотницкая, Почтовая, Школьная — такие названия напоминают, чем занимались люди в этом месте. Когда-то рядом могли жить мастера, учителя или почтальоны.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улицы может рассказать о старом ремесле или важном деле, которое было нужно городу. Это как маленькая подсказка о повседневной жизни людей прошлого.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мастерская давно исчезла, имя улицы остаётся. Оно хранит память о людях, которые работали здесь, и делает историю района более понятной.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улицы Победы, Мира, Октябрьская, Первомайская. Такие названия напоминают о праздниках, памятных датах и больших событиях, которые важны для многих людей.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 городу идут дети и взрослые, они видят не просто табличку, а кусочек общей памяти. Название помогает не забывать историю страны и её праздники.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имена звучат торжественно и серьёзно. Они показывают, что улица может быть похожа на маленький памятный знак прямо у дома.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по важным событиям
</a:t>
            </a:r>
            <a:endParaRPr lang="en-US" sz="22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название улицы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названия: от новой улицы до таблички на доме и карты города.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675" y="1252370"/>
            <a:ext cx="355200" cy="284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7675" y="1238150"/>
            <a:ext cx="312600" cy="312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3675" y="3015520"/>
            <a:ext cx="355200" cy="2841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7212" y="3001300"/>
            <a:ext cx="273525" cy="312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растёт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кварталы и новые районы появляются в разное время. Поэтому названия улиц тоже складываются постепенно, как части большого города-пазла.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улица напоминает о реке, другая — о саде или поле. Такие названия сохраняют память о месте, каким оно было раньше.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людях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могут быть улицы, названные в честь героев, писателей или учёных. Так город бережно хранит имена тех, кем гордятся жители.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времена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названия появились давно, другие — совсем недавно. Из-за этого в одном городе рядом живут и старинные, и более современные имена.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одном городе названия разные
</a:t>
            </a:r>
            <a:endParaRPr lang="en-US" sz="20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Названия, которые помогают найти дорогу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Центральная, Набережная, Северная, Южная — такие названия сразу подсказывают, где искать улицу. Они помогают быстрее понять, в какой части города находится дом.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Табличка на доме, карта и указатель работают вместе, как дружная команда. С ними адрес находится гораздо проще, и прогулка не превращается в детективную погоню.
</a:t>
            </a:r>
            <a:endParaRPr lang="en-US" sz="10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и необычные названия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вроде Тихая или Узкая кажутся странными только сначала. Обычно они описывают то, какой улица была раньше: спокойной, короткой, тесной или очень заметной на местности.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Крутая, Дальняя или Кривая часто подсказывают форму улицы и её положение. По такому имени можно догадаться, что дорога шла в горку, далеко от центра или с поворотами.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старые названия сохранились потому, что жители привыкли к ним и берегут память о месте. Даже если вокруг уже выросли дома, имя может напоминать о старом ландшафте.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необычное название звучит смешно, но за ним скрывается простое объяснение. Улица редко названа случайно: чаще всего слово связано с тем, что люди видели вокруг каждый день.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названия улиц меняются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район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место долго живёт и меняется, старое название может уже не подходить. Район перестраивают, а улица начинает выглядеть совсем иначе, чем раньше.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22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Таблички и карты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утверждения новое название появляется на домах, в адресах и на картах. Город как будто обновляет свою страницу, не забывая прошлое.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09025" y="2750633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имя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Переименование помогает убрать путаницу, вернуть историческое название или увековечить память о человеке и событии. Так улица получает новое значение для жителей.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четыре подсказки помогают понять, почему одно и то же имя может рассказывать сразу о нескольких сторонах города.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названий улиц мы встречаем чаще всего: по природе, людям, профессиям и событиям.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мы видим название улицы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табличке у дома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идёт по улице и смотрит на табличку, чтобы не пройти мимо нужного подъезда. Именно здесь название работает как маленький указатель и помогает быстро найти дом, даже если вокруг много одинаковых зданий.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карте, письме и дневнике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улицы встречается в адресе, на конверте, в школьном дневнике и на карте. Оно связывает бумажный адрес с настоящим местом и помогает человеку добраться до школы, магазина или дома друга.
</a:t>
            </a:r>
            <a:endParaRPr lang="en-US" sz="13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7550" y="1249087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9783" y="1249087"/>
            <a:ext cx="260662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7550" y="2961012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164" y="2961012"/>
            <a:ext cx="297900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 по названию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Береговая или Садовая подсказывают, что рядом могли быть река, сад или зелёная зона. Название как будто рисует кусочек пейзажа.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людях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улица названа в честь Гагарина или другого человека, это знак уважения. Так город напоминает о тех, кто сделал важное дело.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прошлого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Школьная, Кузнечная или Почтовая рассказывают о работе людей, которые жили здесь раньше. По одному слову можно догадаться о старых занятиях района.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вроде Победы или Мира хранят память о важных событиях и общих чувствах людей. Они делают улицу частью большой городской истории.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беречь названия улиц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улицы — это не просто табличка, а часть памяти города. Оно помогает сохранить следы прошлого, чтобы люди могли узнавать, как менялось место, где они живут.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название остаётся на карте, людям легче находить адреса и не путаться в улицах. Это удобно для жителей, гостей города и тех, кто только учится ориентироваться.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старое имя исчезает без причины, вместе с ним может пропасть и важная история. Поэтому названия берегут так же внимательно, как интересные книги и старые фотографии.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название улицы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название связывают со словом, историей места и тем, что было рядом раньше.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природа, люди, профессии и важные события. По ним город можно рассматривать как живую карту памяти.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подсказки помогают читать названия улиц как историю города.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разных названий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название сразу напоминает о природе. Кажется, будто рядом когда-то шумели деревья и пахло лесом, даже если вокруг уже стоят дома.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Мира и имени Гагарина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видно две разные идеи: добрую память о мире и уважение к человеку, который прославил страну. Такие названия показывают, как улицы хранят разные истории.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названия улиц важны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улиц помогают нам находить дорогу и одновременно берегут память города. В каждом имени спрятана маленькая история, и если присмотреться, улицы начинают рассказывать её сами.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2026-05-21T08:53:56Z</dcterms:created>
  <dcterms:modified xsi:type="dcterms:W3CDTF">2026-05-21T08:53:56Z</dcterms:modified>
</cp:coreProperties>
</file>