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Консервативная модернизация Александра III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1881–1894 годы: политическое ужесточение сочеталось с ускорением промышленности и укреплением государства.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начале 1880-х годов: кризис и поиск стабильности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входила в 1880-е после серии покушений и на фоне активности «Народной воли», из-за чего страх перед революцией становился частью повседневной политики. Хотя реформы 1860–1870-х изменили общество, противоречия в деревне и городах сохранялись. При этом рост фабрик и железных дорог требовал новых управленческих решений без политической либерализации.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основа курса Александра III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понималось как надежный источник порядка и устойчивости государства: чем тверже власть, тем меньше риск потрясений. Такой взгляд требовал меньше уступок и больше контроля со стороны центра.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идеология по-прежнему опиралась на связку «православие, самодержавие, народность». В практическом курсе Александра III приоритет отдавался административному и нравственному надзору, а не публичной дискуссии и представительству.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Победоносцев связывал стабильность с сильной монархической властью и недоверием к парламентским формам правления. Парламентаризм воспринимался не как гарантия прогресса, а как угроза единству.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консервативной модернизации: от охраны порядка к экономическому обновлению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курса Александра III: безопасность и контроль усиливаются параллельно с финансовой стабилизацией и ростом промышленности.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III: личность и политический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сдержанность и дистанция от либеральной риторики
</a:t>
            </a:r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III запоминался современникам внешней сдержанностью и физической силой, а также нежеланием выступать в роли «разговорного реформатора». Он сознательно держал дистанцию от либеральных формул, делая ставку на порядок и управляемость.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власть, дисциплина и опора на аппарат
</a:t>
            </a:r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стиль Александра III строился на личной власти и дисциплине. В управлении он опирался на бюрократический аппарат и предпочитал жесткие решения, поддерживая образ монарха как главы семьи и гаранта стабильности.
</a:t>
            </a:r>
            <a:endParaRPr lang="en-US" sz="499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278467"/>
            <a:ext cx="10121400" cy="757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контрреформы 1881–1892 годов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Контрреформы усилили контроль центра над обществом, местным управлением, печатью и образованием.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показывает одну линию: от правовых инструментов охраны порядка к усилению административного влияния над регионами и институтами образования и самоуправления.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 ключевым законодательным актам (1881–1892)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и административные изменения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судопроизводства, возникшая в эпоху Александра II, в отдельных сферах стала подвергаться более жесткому административному надзору. Это меняло баланс между судебной процедурой и интересами власти.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заметно увеличивалось значение губернаторов, полиции и чиновничества. Решения, прежде вырабатывавшиеся в рамках локальных процедур, чаще зависели от административной оценки и централизованных установок.
</a:t>
            </a:r>
            <a:endParaRPr lang="en-US" sz="1924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элемент усиления контроля на местах — расширение полномочий земских начальников над крестьянским управлением. Их роль включала воздействие на волостные структуры и повседневную практику управления.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автономия местного самоуправления сузилась, а пространство для самостоятельных инициатив уменьшилось. На практике это усиливало зависимость местных решений от государственной вертикали.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отражала, как государственные заказы на инфраструктуру и перевозки подпитывали тяжелую промышленность и расширяли внутренний рынок.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тренд подсказывает: транспортное развитие работало как «мотор» для промышленного подъема, связывая отрасли и регионы в единую хозяйственную систему.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и транспортное развитие в 1880–1890-е годы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4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направления динамики по железным дорогам, углю и чугуну в последние десятилетия XIX века (точные значения зависят от выбранного набора статистики).
</a:t>
            </a:r>
            <a:endParaRPr lang="en-US" sz="8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политика и роль государства в экономике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Министр финансов Н. Х. Бунге начал курс на смягчение налогового бремени и обсуждение отмены подушной подати. Логика была в том, чтобы снизить давление на население без потери финансовой устойчивости.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Вышнеградский усилил бюджетную дисциплину и сделал ставку на протекционизм. Одновременно рос государственный контроль над финансовыми потоками, а ключевые решения сильнее зависели от ведомств и планов бюджета.
</a:t>
            </a:r>
            <a:endParaRPr lang="en-US" sz="2729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активнее регулировало тарифы, кредиты и железнодорожное строительство. Такая политика была направлена на укрепление бюджета, поддержку отечественной промышленности и формирование более устойчивой финансовой системы.
</a:t>
            </a:r>
            <a:endParaRPr lang="en-US" sz="2666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«Кровеносная система» империи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стала связующим каркасом, который соединял дальние районы с промышленными центрами. По магистралям быстрее шли зерно, уголь, металлы и готовые товары. Скорость перевозок меняла и экономику, и повседневную жизнь региона.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 и люди: эффект на производство и рынок
</a:t>
            </a:r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новых линий расширяло внутренний рынок: товары могли доходить до потребителей быстрее и регулярнее. Это поддерживало рост предприятий и стимулировало развитие отраслей, связанных с перевозками и снабжением. Магистрали превращали удаленность в управляемое расстояние.
</a:t>
            </a:r>
            <a:endParaRPr lang="en-US" sz="2323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государства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повышали военную мобильность: государство получало возможность быстрее перебрасывать ресурсы и подразделения. В условиях осторожной внешней политики это снижало риски и помогало направлять больше средств на внутренние задачи — финансы, промышленность и транспорт.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как основа модернизации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фабрик и концентрации рабочих в городах трудовые отношения усложнялись, а рабочий вопрос выходил на передний план общественных обсуждений.
</a:t>
            </a:r>
            <a:pPr algn="l" indent="0" marL="0">
              <a:lnSpc>
                <a:spcPct val="150041"/>
              </a:lnSpc>
              <a:buNone/>
            </a:pPr>
            <a:r>
              <a:rPr lang="en-US" sz="2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преимущество сельского населения и одновременно показывает, почему урбанизация сделала рабочий вопрос особенно заметным.
</a:t>
            </a:r>
            <a:endParaRPr lang="en-US" sz="222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рабочий вопрос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 по описанию структуры; точные доли в источнике не приведены.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аграрный вопрос оставался центральным противоречием: он связывал экономические трудности, социальные конфликты и требования перемен на уровне повседневной жизни.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отдельных районов, зависимость от урожая и низкая производительность хозяйств усиливали повторяющиеся кризисы, которые община переносила не без напряжения.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банк помогал с покупкой земли, но не устранял земельную тесноту и бедность, что делало социальные ожидания далекими от реальных возможностей.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населения жила в деревне: малоземелье, выкупные платежи и ограничения общины сохраняли неравномерность доступа к земле и стабильному доходу.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Крестьянство и аграрная напряженность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через русификацию и рост напряженности в империи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управленческих шагов и их последствий для национальных окраин.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Православие, школа и общественная 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поддерживала идею единства государства и верности монарху, а государство усиливало контроль над образованием и публичной культурой, связывая их с задачами воспитания лояльности.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конца XIX века все чаще становилась пространством дисциплины и официальной морали: через учебный процесс формировали уважение к власти и единые представления о «правильном» поведении.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158357"/>
            <a:ext cx="10121400" cy="5581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 и Александр III: сравнение курсов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реформаторский подход Александра II и охранительный курс Александра III, показывая, как модернизация продолжилась, но политическое участие общества расширено не было.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ключевую логику: реформы XIX века продолжались, но изменился баланс между правами общества и административным контролем.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курсам правлений (в рамках школьного курса истории).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устойчивости бюджета объясняется сочетанием протекционизма, развития промышленности и усиления государственного регулирования финансовых потоков.
</a:t>
            </a:r>
            <a:pPr algn="l" indent="0" marL="0">
              <a:lnSpc>
                <a:spcPct val="150041"/>
              </a:lnSpc>
              <a:buNone/>
            </a:pPr>
            <a:r>
              <a:rPr lang="en-US" sz="2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фиксирует, что разные источники доходов дополняли друг друга, снижая зависимость бюджета от одной «точки риска».
</a:t>
            </a:r>
            <a:endParaRPr lang="en-US" sz="235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и государственные доходы в конце XIX века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иллюстрация: точные значения источником не заданы.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принцип осторожности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дипломатия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III избегал крупных войн, предпочитая не втягивать страну в дорогие конфликты и снижать военные риски ради внутренних приоритетов.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как ресурс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внешняя обстановка оставалась спокойнее, государство могло уделять больше внимания финансам, транспортным проектам и промышленному развитию.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«миротворца»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 «миротворца» была связана с выбором политических инструментов, которые позволяли действовать расчетливо и удерживать контроль над затратами.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шел вместе с политическим сужением прав и усилением бюрократического контроля: индустриализация ускорялась, но общество становилось менее «управляемым» привычными методами.
</a:t>
            </a:r>
            <a:endParaRPr lang="en-US" sz="2743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консервативной модернизации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давление и ограничение самоуправления усиливали недовольство разных групп: государство пыталось укрепить порядок, но тем самым обостряло конфликт между центром и окраинами.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новые социальные силы, связанные с городом и производством, однако им не дали полноценного политического участия, поэтому напряжение накапливалось и требовало выхода.
</a:t>
            </a:r>
            <a:endParaRPr lang="en-US" sz="27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правления Александра III
</a:t>
            </a:r>
            <a:endParaRPr lang="en-US" sz="418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1881–1882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Александра II курс на укрепление самодержавия дополнили охранительными мерами: государство рассчитывало стабилизировать порядок и предотвратить революционный сценарий.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1892–1894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правления складывались более устойчивые финансы и инфраструктура, но аграрный, рабочий и национальный вопросы оставались нерешенными и перешли дальше.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 — начало 1890-х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Усиливался контроль над обществом и шли экономические преобразования: развивались транспорт, промышленность и финансовая дисциплина, готовившая «каркас» модернизации.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консервативной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Александра III сочетало политическую реакцию и экономическое обновление: порядок и централизованное управление усилились, промышленность и финансы получили импульс. Но бедность, неравенство и конфликты не исчезли.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2026-05-12T22:16:46Z</dcterms:created>
  <dcterms:modified xsi:type="dcterms:W3CDTF">2026-05-12T22:16:46Z</dcterms:modified>
</cp:coreProperties>
</file>