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водой скрыт настоящий мир гор, впадин и каньонов.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океан не плоский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под водой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дна океанов включает шельфы, склоны, равнины, хребты и желоба. Батиметрия помогает увидеть их форму и понять, как дно меняется под действием плит, вулканов и осадков.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карту глубин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 линии на батиметрической карте показывают глубину и форму дна.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Континентальный шельф: подводная окраина материка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32875" y="2118303"/>
            <a:ext cx="2331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Мелководная окраина
</a:t>
            </a:r>
            <a:pPr algn="l" indent="0" marL="0">
              <a:lnSpc>
                <a:spcPct val="100000"/>
              </a:lnSpc>
              <a:buNone/>
            </a:pPr>
            <a:r>
              <a:rPr lang="en-US" sz="3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Шельф — это мелководная окраина материка, которая плавно уходит под воду. Его ширина может сильно меняться, но именно здесь чаще всего сосредоточены удобные для человека участки.
</a:t>
            </a:r>
            <a:endParaRPr lang="en-US" sz="1225" dirty="0"/>
          </a:p>
        </p:txBody>
      </p:sp>
      <p:sp>
        <p:nvSpPr>
          <p:cNvPr id="11" name="Text 3"/>
          <p:cNvSpPr txBox="1"/>
          <p:nvPr/>
        </p:nvSpPr>
        <p:spPr>
          <a:xfrm>
            <a:off x="3397631" y="2118303"/>
            <a:ext cx="2331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людей
</a:t>
            </a:r>
            <a:pPr algn="l" indent="0" marL="0">
              <a:lnSpc>
                <a:spcPct val="100000"/>
              </a:lnSpc>
              <a:buNone/>
            </a:pPr>
            <a:r>
              <a:rPr lang="en-US" sz="3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шельфе расположены важные хозяйственные зоны: рыболовные районы, морские порты и места добычи ресурсов. Небольшая глубина делает эту область особенно доступной для изучения и использования.
</a:t>
            </a:r>
            <a:endParaRPr lang="en-US" sz="1147" dirty="0"/>
          </a:p>
        </p:txBody>
      </p:sp>
      <p:sp>
        <p:nvSpPr>
          <p:cNvPr id="12" name="Text 4"/>
          <p:cNvSpPr txBox="1"/>
          <p:nvPr/>
        </p:nvSpPr>
        <p:spPr>
          <a:xfrm>
            <a:off x="6279625" y="2118303"/>
            <a:ext cx="2331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глубинам
</a:t>
            </a:r>
            <a:pPr algn="l" indent="0" marL="0">
              <a:lnSpc>
                <a:spcPct val="100000"/>
              </a:lnSpc>
              <a:buNone/>
            </a:pPr>
            <a:r>
              <a:rPr lang="en-US" sz="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форме шельф похож на широкую ступень между сушей и глубоким океаном. Эта ступенька помогает понять, как континент постепенно переходит в подводную часть.
</a:t>
            </a:r>
            <a:endParaRPr lang="en-US" sz="131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 и подножие: резкий спуск и накопление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6900" y="2056150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спуск
</a:t>
            </a:r>
            <a:pPr algn="l" indent="0" marL="0">
              <a:lnSpc>
                <a:spcPct val="100000"/>
              </a:lnSpc>
              <a:buNone/>
            </a:pPr>
            <a:r>
              <a:rPr lang="en-US" sz="6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Континентальный склон начинается там, где шельф заканчивается и дно резко уходит вниз. Перепад высот здесь заметен даже на карте глубин, поэтому склон выглядит особенно выразительно.
</a:t>
            </a:r>
            <a:endParaRPr lang="en-US" sz="1392" dirty="0"/>
          </a:p>
        </p:txBody>
      </p:sp>
      <p:sp>
        <p:nvSpPr>
          <p:cNvPr id="10" name="Text 3"/>
          <p:cNvSpPr txBox="1"/>
          <p:nvPr/>
        </p:nvSpPr>
        <p:spPr>
          <a:xfrm>
            <a:off x="266900" y="3065556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осадков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подножия склона осадки накапливаются быстрее, чем на открытых участках дна. Сюда постепенно скатываются частицы, принесённые течениями и обрушениями со склона.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6900" y="4074962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оползни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крутых участках нередко происходят подводные оползни. Они переносят большие массы грунта вниз и ещё сильнее изменяют форму края материка.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8550" y="475588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Абиссальные равнины: ровные глубины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849300" y="1943301"/>
            <a:ext cx="363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ровное дно
</a:t>
            </a:r>
            <a:pPr algn="l" indent="0" marL="0">
              <a:lnSpc>
                <a:spcPct val="100000"/>
              </a:lnSpc>
              <a:buNone/>
            </a:pPr>
            <a:r>
              <a:rPr lang="en-US" sz="3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Абиссальные равнины лежат очень глубоко и выглядят почти ровными. На них редко встречаются резкие перепады высот, поэтому такие участки кажутся огромным подводным полом.
</a:t>
            </a:r>
            <a:endParaRPr lang="en-US" sz="1373" dirty="0"/>
          </a:p>
        </p:txBody>
      </p:sp>
      <p:sp>
        <p:nvSpPr>
          <p:cNvPr id="11" name="Text 3"/>
          <p:cNvSpPr txBox="1"/>
          <p:nvPr/>
        </p:nvSpPr>
        <p:spPr>
          <a:xfrm>
            <a:off x="4849300" y="2869224"/>
            <a:ext cx="363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слой осадков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Сверху эти равнины покрыты тонким слоем осадков. Частицы песка, ила и останков организмов медленно опускаются на дно и постепенно выравнивают поверхность.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49300" y="3795149"/>
            <a:ext cx="363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спокойного рельефа абиссальные равнины называют самыми тихими областями океанического дна. Здесь изменения идут медленно, и следы процессов сохраняются надолго.
</a:t>
            </a:r>
            <a:endParaRPr lang="en-US" sz="131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Срединно-океанические хребты: рождение новой коры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827775"/>
            <a:ext cx="2729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поднятия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Срединно-океанические хребты тянутся на огромные расстояния и образуют длинную цепь поднятий на дне. На карте они выглядят как протяжённые подводные горные системы.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07753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кора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хребтов из недр поднимается горячее вещество, которое застывает и превращается в базальт. Так появляется новая океаническая кора, расширяющая дно океана.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45450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Конвейер дна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Хребты называют главным конвейером океанического дна, потому что именно здесь создаётся его новая часть. Это один из самых важных процессов в жизни планеты.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Разломы и смещения на океаническом дне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Разломы возникают там, где участки океанического дна движутся по-разному.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желоба: самые большие впадины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32875" y="2118303"/>
            <a:ext cx="2331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глубокие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желоба — самые глубокие области океана. Их глубина часто превышает 8–10 километров, поэтому на карте они выглядят как очень узкие и длинные впадины.
</a:t>
            </a:r>
            <a:endParaRPr lang="en-US" sz="1313" dirty="0"/>
          </a:p>
        </p:txBody>
      </p:sp>
      <p:sp>
        <p:nvSpPr>
          <p:cNvPr id="11" name="Text 3"/>
          <p:cNvSpPr txBox="1"/>
          <p:nvPr/>
        </p:nvSpPr>
        <p:spPr>
          <a:xfrm>
            <a:off x="3397631" y="2118303"/>
            <a:ext cx="2331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субдукции
</a:t>
            </a:r>
            <a:pPr algn="l" indent="0" marL="0">
              <a:lnSpc>
                <a:spcPct val="100000"/>
              </a:lnSpc>
              <a:buNone/>
            </a:pPr>
            <a:r>
              <a:rPr lang="en-US" sz="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Желоба образуются в зонах субдукции, где одна литосферная плита уходит под другую. Такое движение создаёт сильное сжатие и делает дно особенно глубоким.
</a:t>
            </a:r>
            <a:endParaRPr lang="en-US" sz="1313" dirty="0"/>
          </a:p>
        </p:txBody>
      </p:sp>
      <p:sp>
        <p:nvSpPr>
          <p:cNvPr id="12" name="Text 4"/>
          <p:cNvSpPr txBox="1"/>
          <p:nvPr/>
        </p:nvSpPr>
        <p:spPr>
          <a:xfrm>
            <a:off x="6279625" y="2118303"/>
            <a:ext cx="2331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столкновения плит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форме желоб напоминает длинный шрам на дне океана. Он показывает, где земная кора активно изменяется и уходит вглубь планеты.
</a:t>
            </a:r>
            <a:endParaRPr lang="en-US" sz="138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следы на дне океана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6900" y="2056150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вулканов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вулканы сначала растут из-за излияний лавы, а потом вершины могут разрушаться волнами и оседать. Так появляются цепочки, по которым видно направление движения плиты.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6900" y="3065556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Гайоты — это плоские вершины древних подводных гор. Их форма показывает, что когда-то вулкан был выше уровня воды, но позже его верхушку срезали волны и время.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6900" y="4074962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плиты
</a:t>
            </a:r>
            <a:pPr algn="l" indent="0" marL="0">
              <a:lnSpc>
                <a:spcPct val="100000"/>
              </a:lnSpc>
              <a:buNone/>
            </a:pPr>
            <a:r>
              <a:rPr lang="en-US" sz="6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Атоллы и подводные горы часто встречаются рядом как части одной истории. Новые вулканы образуются над горячими участками, а затем постепенно уносятся движущейся литосферной плитой.
</a:t>
            </a:r>
            <a:endParaRPr lang="en-US" sz="136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8550" y="475588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Каньоны, оползни и турбидиты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849300" y="1943301"/>
            <a:ext cx="363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Каньоны на склоне
</a:t>
            </a:r>
            <a:pPr algn="l" indent="0" marL="0">
              <a:lnSpc>
                <a:spcPct val="100000"/>
              </a:lnSpc>
              <a:buNone/>
            </a:pPr>
            <a:r>
              <a:rPr lang="en-US" sz="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каньоны прорезают материковый склон, словно русла рек, только скрытые под водой. Они собирают и направляют вниз обломки пород и мелкий осадок, усиливая перепад высот.
</a:t>
            </a:r>
            <a:endParaRPr lang="en-US" sz="1280" dirty="0"/>
          </a:p>
        </p:txBody>
      </p:sp>
      <p:sp>
        <p:nvSpPr>
          <p:cNvPr id="11" name="Text 3"/>
          <p:cNvSpPr txBox="1"/>
          <p:nvPr/>
        </p:nvSpPr>
        <p:spPr>
          <a:xfrm>
            <a:off x="4849300" y="2869224"/>
            <a:ext cx="363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оползни
</a:t>
            </a:r>
            <a:pPr algn="l" indent="0" marL="0">
              <a:lnSpc>
                <a:spcPct val="100000"/>
              </a:lnSpc>
              <a:buNone/>
            </a:pPr>
            <a:r>
              <a:rPr lang="en-US" sz="3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неустойчивые слои срываются со склона, возникает подводный оползень. Массы ила, песка и камней быстро сползают вниз и могут менять очертания дна за короткое время.
</a:t>
            </a:r>
            <a:endParaRPr lang="en-US" sz="1322" dirty="0"/>
          </a:p>
        </p:txBody>
      </p:sp>
      <p:sp>
        <p:nvSpPr>
          <p:cNvPr id="12" name="Text 4"/>
          <p:cNvSpPr txBox="1"/>
          <p:nvPr/>
        </p:nvSpPr>
        <p:spPr>
          <a:xfrm>
            <a:off x="4849300" y="3795149"/>
            <a:ext cx="363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осадка
</a:t>
            </a:r>
            <a:pPr algn="l" indent="0" marL="0">
              <a:lnSpc>
                <a:spcPct val="100000"/>
              </a:lnSpc>
              <a:buNone/>
            </a:pPr>
            <a:r>
              <a:rPr lang="en-US" sz="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Турбидитные потоки несут взвесь по дну, потому что вода с осадком становится тяжелее окружающей. Они откладывают новые слои и постепенно строят подводные толщи пород.
</a:t>
            </a:r>
            <a:endParaRPr lang="en-US" sz="134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формы на океаническом дне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827775"/>
            <a:ext cx="2729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Базальтовые плато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Базальтовые плато образуются, когда жидкая лава растекается широким слоем и застывает. Поверхность становится относительно ровной, но по краям часто видны уступы и ступени.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07753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Лавовые покровы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Лавовые покровы скрывают прежний рельеф и создают новые формы дна. После нескольких излияний поверхность выглядит как слоёная «заплата» из застывших потоков.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45450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Ступени и террасы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Террасы и ступени появляются там, где излияния происходили неравномерно или берег вулканического сооружения оседал. Такие формы помогают понять, как рос и менялся вулкан.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изучают рельеф: эхолот и батиметрия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32875" y="2118303"/>
            <a:ext cx="2331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импульсом
</a:t>
            </a:r>
            <a:pPr algn="l" indent="0" marL="0">
              <a:lnSpc>
                <a:spcPct val="100000"/>
              </a:lnSpc>
              <a:buNone/>
            </a:pPr>
            <a:r>
              <a:rPr lang="en-US" sz="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Эхолот посылает звуковой импульс вниз и ждёт отражения от дна. По времени возврата вычисляют глубину в конкретной точке, как будто измеряют расстояние эхом.
</a:t>
            </a:r>
            <a:endParaRPr lang="en-US" sz="1313" dirty="0"/>
          </a:p>
        </p:txBody>
      </p:sp>
      <p:sp>
        <p:nvSpPr>
          <p:cNvPr id="11" name="Text 3"/>
          <p:cNvSpPr txBox="1"/>
          <p:nvPr/>
        </p:nvSpPr>
        <p:spPr>
          <a:xfrm>
            <a:off x="3397631" y="2118303"/>
            <a:ext cx="2331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из множества точек
</a:t>
            </a:r>
            <a:pPr algn="l" indent="0" marL="0">
              <a:lnSpc>
                <a:spcPct val="100000"/>
              </a:lnSpc>
              <a:buNone/>
            </a:pPr>
            <a:r>
              <a:rPr lang="en-US" sz="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сделать тысячи таких измерений рядом, получается батиметрическая съёмка. Она складывает отдельные точки в подробную карту, где видны хребты, впадины и уступы.
</a:t>
            </a:r>
            <a:endParaRPr lang="en-US" sz="1313" dirty="0"/>
          </a:p>
        </p:txBody>
      </p:sp>
      <p:sp>
        <p:nvSpPr>
          <p:cNvPr id="12" name="Text 4"/>
          <p:cNvSpPr txBox="1"/>
          <p:nvPr/>
        </p:nvSpPr>
        <p:spPr>
          <a:xfrm>
            <a:off x="6279625" y="2118303"/>
            <a:ext cx="2331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Подводное сканирование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метод позволяет увидеть подводный рельеф почти напрямую. По точности он похож на сканирование формы предмета, только объект находится под километрами воды.
</a:t>
            </a:r>
            <a:endParaRPr lang="en-US" sz="131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подсказки: косвенные методы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6900" y="2056150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Незаметные неровности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не заглядывают на дно, но измеряют форму поверхности океана. Над крупными подводными структурами вода слегка приподнимается или опускается из-за разницы в притяжении.
</a:t>
            </a:r>
            <a:endParaRPr lang="en-US" sz="1389" dirty="0"/>
          </a:p>
        </p:txBody>
      </p:sp>
      <p:sp>
        <p:nvSpPr>
          <p:cNvPr id="10" name="Text 3"/>
          <p:cNvSpPr txBox="1"/>
          <p:nvPr/>
        </p:nvSpPr>
        <p:spPr>
          <a:xfrm>
            <a:off x="266900" y="3065556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точные 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отклонения очень малы, поэтому нужны точные приборы и долгие наблюдения. Даже слабый сигнал может подсказать, где скрыт хребет, плато или глубокая впадина.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6900" y="4074962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 исследований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Косвенные данные особенно полезны там, где морское дно ещё не картировано подробно. Они помогают выбрать районы для дальнейших экспедиций и батиметрической съёмки.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Глубины и высоты: почему масштаб обманывает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океанические впадины достигают экстремальных значений, а высоты суши распределяются шире. Это помогает сравнивать подводный и наземный рельеф в одной системе.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различается сильнее, чем кажется на карте: самые глубокие впадины сопоставимы с высотой крупнейших гор.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справочные значения высот и глубин земной поверхности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постоянно меняет дно океана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тектоника и поверхностные процессы последовательно меняют океаническое дно.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рельеф дна океана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рельеф океанского дна особенно важен для человека и науки. Одни задачи связаны с безопасностью, другие — с ресурсами и наблюдением за живыми организмами.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рельефа помогает избегать рисков и лучше понимать, как океан используется людьми и природой.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географии и океанологии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68550" y="475588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рельеф связан с жизнью на дне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849300" y="18751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и 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хребты и склоны направляют течения, поэтому рядом с ними чаще переносится пища и кислород. Это создаёт удобные условия для многих организмов.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49300" y="25824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Укрытия и 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Неровности дна дают убежища от сильных потоков и крупных хищников. В трещинах, у уступов и между камнями животным легче прятаться и охотиться.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49300" y="32897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холодных источников и гидротермальных выходов живут особые сообщества. Они существуют без солнечного света и используют энергию химических веществ, а не фотосинтез.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849300" y="39970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Пятнистое распределение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на небольшой площади условия могут резко отличаться: глубина, температура и скорость течений меняются рядом друг с другом. Поэтому жизнь на дне распределяется пятнами.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Мини-квиз: узнай форму и причину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сопоставить формы дна с процессами, которые их создают: осадконакоплением, вулканизмом, разломами и субдукцией.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под картой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Океаническое дно — не пустая ровная поверхность, а сложная система форм, которые непрерывно меняются. Батиметрия делает эту скрытую картину понятной и помогает читать Землю под водой.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2026-07-26T18:19:55Z</dcterms:created>
  <dcterms:modified xsi:type="dcterms:W3CDTF">2026-07-26T18:19:55Z</dcterms:modified>
</cp:coreProperties>
</file>