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Шолохов: летописец народного духа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Дона, чьи книги сохранили память о судьбе народа.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эпоха сформировала Шолохова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вырос в донской казачьей среде, где ценились труд, семья и воинская честь. Революция, Гражданская война и первые годы советской власти сделали тему исторического перелома главной в его прозе.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Михаила Шолохова к литературному признанию
</a:t>
            </a:r>
            <a:endParaRPr lang="en-US" sz="2337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1905: рождение на Дону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 родился в станице Вёшенской, в мире казачьих традиций, степного быта и живой народной речи.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первые публикации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самостоятельной учебы и работы он начал печататься в периодике, а сборник «Донские рассказы» принес ему раннюю известность.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1930-е: создание «Тихого Дона»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Роман-эпопея создавался много лет и стал главным произведением писателя, определившим его место в русской литературе.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1950–1965: новые книги и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появились «Судьба человека» и военная проза, а Нобелевская премия 1965 года закрепила мировую славу Шолохова.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Донской мир в художественном мире Шолохова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быт Дона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река Дон, хуторская жизнь и казачий уклад дали Шолохову точную картину родной среды. Эти детали делают его прозу зримо конкретной и исторически убедительной.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и память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слышны пословицы, говор, семейные привычки и песни. Благодаря этому герои говорят и думают так, как могла звучать донская жизнь начала XX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— главный роман Шолохова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Роман-эпопея охватывает 1912–1922 годы и показывает, как Первая мировая война, революция и Гражданская война ломают привычный мир донского казачества.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сюжета — Григорий Мелехов, чья личная история постоянно сталкивается с историческим выбором, семейными конфликтами и распадом прежних ценностей.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романа подчеркивает контраст между тихой природой Дона и жестокостью времени, в котором мирный уклад оказывается разрушен войной.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соединяет частную жизнь и судьбу народа: любовь, ревность, родственные разрывы и фронтовые испытания становятся частью общей трагедии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романа «Тихий Дон»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личные чувства у Шолохова раскрываются только на фоне большой истории и общественного кризиса.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романа — историческая катастрофа неизбежно затрагивает семью, любовь и моральный выбор человека.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тематического анализа романа М. А. Шолохова «Тихий Дон»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конфликт Григория Мелехова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не может окончательно примкнуть ни к одной из противоборствующих сторон: его взгляд на правду меняется вместе с опытом войны, потерь и разочарований.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проходит через фронт, Гражданскую войну, любовь и семейные разрывы, но ни одно событие не дает ему внутренней опоры или простого ответа.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Григория показывает, как историческая буря разрушает привычные моральные ориентиры и превращает поиск правды в тяжелое личное испытание.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673" y="1314140"/>
            <a:ext cx="674100" cy="77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73" y="2500590"/>
            <a:ext cx="674100" cy="77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648" y="3684452"/>
            <a:ext cx="674100" cy="770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«Поднятой целины»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617525" y="131415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 перестройку деревни как болезненный конфликт между привычным крестьянским укладом и новой государственной политикой на Дону.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617525" y="2500600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разных взглядов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Давыдов, Нагульнов и Разметнов представляют разные способы служения делу: от убежденности и жесткости до осторожности и человеческой мягкости.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617500" y="3684463"/>
            <a:ext cx="38082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картина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соединяет бытовые сцены, комические эпизоды и драматические столкновения, создавая объемный образ сельской жизни 1930-х годов.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Шолохова и исторический контекст
</a:t>
            </a:r>
            <a:endParaRPr lang="en-US" sz="2119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каждое крупное произведение связано с определенной эпохой и историческим опытом.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книгах Шолохова история раскрывается через судьбу конкретного человека, а не через абстрактное описание событий.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Шолохова и их общепринятая историко-литературная датировка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«Судьба человека»: тема стойкости и человечности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 переживает войну, плен и гибель семьи, но не теряет внутреннего достоинства. Его образ показывает, как человек удерживает себя в предельной беде.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избегает пафоса: сила рассказа в сдержанности, точности деталей и внимании к простому человеческому страданию, понятному каждому читателю.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Ванюша становится символом надежды и ответственности за другого. Через этот образ рассказ утверждает, что сострадание способно вернуть человеку смысл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конфликт в произведениях Шолохова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 становится исходной точкой сюжета: он разрушает привычный уклад, втягивает человека в конфликт с семьей и государством и ведет к нравственному испытанию.
</a:t>
            </a:r>
            <a:endParaRPr lang="en-US" sz="7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Шолохова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строит повествование на точной бытовой детали: предмет, жест и пейзаж у него не украшают текст, а помогают увидеть реальную жизнь донской среды во всей ее конкретности.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широко использует диалектизмы, казачью речь, пословицы и народные интонации, поэтому герои звучат естественно, а их слова передают характер среды без искусственности и стилизации.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стиль соединяет эпическую широту, лиризм и драматизм: частная сцена у Шолохова всегда сохраняет исторический масштаб и воспринимается как часть большой судьбы народа.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войны в прозе Шолохова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Окопная правда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 Шолохова начинается не с парада, а с грязи, холода и усталости. Окопы, фронтовые дороги и измотанные солдаты показывают, что война прежде всего разрушает человека изнутри и лишает его привычной опоры.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Сожженный хутор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дом или выжженный двор в его прозе звучат сильнее любого лозунга. На фоне пепелища особенно заметны утрата, страх и вынужденное взросление тех, кто остался без прежней мирной жизни.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фронтового поколения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внимательно всматривается в людей, переживших бой: в их молчание, сдержанность и усталость. Даже краткая встреча с таким героем передает цену войны и то, как она меняет взгляд на жизнь.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героев Шолохова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различие характеров, но и то, как по-разному герои переживают давление эпохи и отвечают на исторический вызов.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глубина конфликта у Григория Мелехова; Андрей Соколов наиболее цельный, а Давыдов и Нагульнов воплощают разные типы революционной убежденности.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персонажей произведений М. А. Шолохова по литературному контексту школьной программы
</a:t>
            </a:r>
            <a:endParaRPr lang="en-US" sz="6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год Нобелевская премия закрепила за ним статус писателя мирового масштаба и усилила интерес к русской прозе за рубежом.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1965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временем международного признания Шолохова и его вклада в мировую литературу.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по литературе, 1965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об авторстве и литературная репутация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об авторстве «Тихого Дона» сопровождали Шолохова многие десятилетия и сделали его фигуру одной из самых обсуждаемых в литературной истории XX века.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обращались к рукописям, особенностям стиля и историческим свидетельствам, чтобы точнее понять процесс создания романа и проверить аргументы сторон спора.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сами сомнения не отменили художественной силы произведения: напротив, они еще больше подчеркнули значимость текста, его сложность и место в русской литературе.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195280"/>
            <a:ext cx="3239400" cy="117666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и историческая память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Шолохова сохраняют память о ключевых переломах XX века и помогают увидеть, как история отражается в жизни конкретного человека.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тексты писателя связывают историческое событие с личной судьбой, превращая художественный образ в форму народной памяти.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Шолохова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1643" y="1266498"/>
            <a:ext cx="1124100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4665" y="1266498"/>
            <a:ext cx="1405125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в культуре и школьной программе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Шолохова входят в школьные и университетские курсы как образцы эпической прозы XX века и помогают обсуждать историю, характер и нравственный выбор.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регулярно экранизируются, потому что в них есть сильный сюжет, выразительные герои и визуально яркий мир, понятный разным поколениям зрителей.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Доне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Шолохова связано с Вёшенской, музеями и памятными местами Дона, где литература соединяется с реальной историей казачества и родного края.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культурное присутствие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общественной памяти он остается писателем, который показал большие события через судьбы простых людей и сделал это доступным для широкого круга читателей.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Шолохов остается актуальным для современного читателя
</a:t>
            </a:r>
            <a:endParaRPr lang="en-US" sz="1859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важен сегодня, потому что показывает, как большие исторические катастрофы отражаются в повседневной жизни семьи, деревни и отдельного человека, не теряя человеческого масштаба.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сталкиваются с войной, социальным давлением и личными потерями, но именно в таких обстоятельствах особенно ясно видны совесть, ответственность и внутренняя стойкость.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Современному читателю близка и сама постановка вопроса: как сохранить достоинство, когда привычный мир меняется, а выбор между удобством и правдой становится неизбежным.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как свидетель эпохи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Шолохова объединяет историю, человеческую судьбу и память народа. Именно поэтому его книги помогают не только читать о прошлом, но и глубже понимать цену выбора, труда и нравственной стойкости.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2026-05-23T17:35:54Z</dcterms:created>
  <dcterms:modified xsi:type="dcterms:W3CDTF">2026-05-23T17:35:54Z</dcterms:modified>
</cp:coreProperties>
</file>