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Прокариоты: основы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одни из древнейших организмов Земли, ключ к жизни и экосистемам.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организмы появились более 3,5 млрд лет назад. Первые микроскопические клетки были описаны Антони ван Левенгуком в XVII веке. Эти организмы создали фундамент для всей последующей живой природы.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 истории жизни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прокариотической клетки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клетка содержит плазматическую мембрану, цитоплазму, нуклеоид с ДНК, рибосомы, а также твердая клеточная стенка. Эти органы создают базовую жизнедеятельность без сложных структур.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мембранных органоидов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прокариотах нет ядра, митохондрий или аппарата Гольджи. Их функции выполняются непосредственно в цитоплазме или на мембранах, что отличает их от эукариот.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схема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схема показывает клеточную стенку, мембрану, нуклеоид и рибосомы, что помогает понять простоту их внутреннего устройства и адаптацию к среде.
</a:t>
            </a:r>
            <a:endParaRPr lang="en-US" sz="1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прокариота на 70–80 % состоит из воды, обеспечивающей большинство биохимических процессов.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формируют клеточную мембрану, создавая барьер и регулируя обмен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играют центральную роль в структуре и функциях клетки, включая ферменты и структурные элементы.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представлен кольцевой молекулой ДНК, содержащей информацию для жизнедеятельности.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прокариот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100" y="1394038"/>
            <a:ext cx="438979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отличаются простой структурой и меньшим размером, в основе их жизнедеятельности лежит бинарное деление.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между прокариотическими и эукариотическими клетками.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 эукариот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прокариот: бактерии и археи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универсальные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распространены в почве, воде и организме человека. Они адаптированы к различным условиям и выполняют разнообразные функции в природе и медицине.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— экстремальные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часто живут в экстремальных местах, таких как горячие источники и солёные озёра. Их уникальные свойства помогают выживать там, где другие организмы не способны.
</a:t>
            </a:r>
            <a:endParaRPr lang="en-US" sz="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прокариотических клеток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клетки, часто образуют скопления или цепочки, что помогает выдерживать давление окружающей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 бактерии, благодаря форме быстро поглощают питательные вещества и хорошо передвигаются.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Спиралевидные бактерии с подвижностью, позволяющей им проникать в вязкие среды.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клетки, приспособленные к жизни в жидкой среде и быстрому движению.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— моторы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состоят из белка, который вращается, обеспечивая движение клетки в воде или слизи. Это позволяет прокариотам быстро менять местоположение.
</a:t>
            </a:r>
            <a:endParaRPr lang="en-US" sz="1060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 для закрепления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 помогают прокариотам прикрепляться к поверхностям и друг к другу, что важно для колоний и защиты в неблагоприятных условиях.
</a:t>
            </a:r>
            <a:endParaRPr lang="en-US" sz="1226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движения прокариот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минут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среднее время удвоения бактериальной популяции в оптимальных условиях.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— основной способ размножения прокариот, обеспечивающий стремительное увеличение численности и быструю адаптацию.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Конъюгация: обмен через пили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конъюгации две клетки соединяются с помощью пилей, позволяя передавать генетический материал напрямую. Это ускоряет размножение устойчивых признаков.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и трансдукция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— захват свободной ДНК из окружающей среды. Трансдукция происходит под влиянием вирусов, которые переносят ДНК от одной клетки к другой.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выполняют важную функцию разложения органических веществ, способствуя возвращению элементов в почву и воду, что поддерживает жизненный цикл экосистем.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прокариот невозможна биологическая очистка воды и почв, а также нормальное функционирование многих природных процессов, обеспечивающих плодородие и устойчивость экосистем.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Бактерии-азотфиксаторы вступают в симбиоз с растениями, фиксируя атмосферный азот и обогащая почву, что способствует росту и развитию сельскохозяйственных культур.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прокариот в природе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прокариот на здоровье человека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риски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прокариоты вызывают серьёзные заболевания, такие как туберкулёз, холера и ангина. Эти болезни передаются разными путями и требуют своевременного лечения для предотвращения осложнений.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полезных бактерий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прокариоты формируют микрофлору кишечника, участвуют в переваривании пищи и синтезируют витамины группы B и K, поддерживая здоровье и иммунитет человека.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некоторые бактерии способны обитать в экстремальных условиях, таких как горячие источники с температурами свыше 80°C, где другие организмы не выживают.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Галофилы — прокариоты, приспособленные к жизни в солёных озёрах и соляных испарителях, выдерживают высокую концентрацию соли и низкие уровни кислорода.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экстремофилов помогает учёным искать признаки жизни на других планетах и понимать границы выживания живых 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среди прокариот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научные публикации,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регулируют важнейшие химические процессы, обеспечивая стабильность экосистем и поддержание химического баланса.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активности прокариот направлена на разложение веществ и фиксацию азота, что играет ключевую роль в жизни Земли.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прокариот в биогеохимические циклы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использование прокариот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антибиотиков и витаминов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используются для синтеза антибиотиков, таких как стрептомицин и тетрациклин, а также витаминов и ферментов, важных для медицины и пищевой промышленности.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молочнокислых бактерий в пищевой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применяются при производстве йогуртов, сыров и других продуктов, улучшая их качество и обеспечивая полезные свойства для здоровья.
</a:t>
            </a:r>
            <a:endParaRPr lang="en-US" sz="956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очистка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участвуют в очистке сточных вод и биоремедиации нефтяных загрязнений, эффективно разлагая опасные вещества и восстанавливая экосистемы.
</a:t>
            </a:r>
            <a:endParaRPr lang="en-US" sz="9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ризобии входят в симбиоз с бобовыми растениями, улучшая снабжение почвы азотом и повышая урожайность без использования химических удобрений.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прокариот на сельское хозяйство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защищают растения от болезнетворных микроорганизмов, снижая потери урожая и уменьшая потребность в пестицидах.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микробиологических удобрений способствует устойчивому земледелию, сохраняя плодородие почв и уменьшая негативное влияние на окружающую среду.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разнообразие колоний прокариот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Нитчатые скопления прокариот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прокариоты образуют нитевидные колонии, где клетки располагаются в длинные цепочки, обеспечивая эффективное взаимодействие и обмен веществами внутри колонии.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Шарообразные колонии и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Шарообразные скопления имеют сложную структуру, где клетки могут специализироваться на выполнении разных функций, например, продуцирование защитных веществ или образование спор.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Биофильмы — слизистые плёнки на поверхностях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Биофильмы состоят из множества прокариотических клеток, объединённых слизистой оболочкой, что защищает их от внешних воздействий и способствует коллективному питанию.
</a:t>
            </a:r>
            <a:endParaRPr lang="en-US" sz="8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мутаций у прокариот обеспечивает быструю адаптацию к изменяющимся условиям окружающей среды и развитию устойчивости к лекарствам.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эволюция прокариот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 — обмен генетическим материалом между клетками — способствует быстрому распространению полезных признаков и эволюционной изменчивости.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мультирезистентных штаммов бактерий — пример эволюционных изменений, вызванных интенсивным использование антибиотиков в медицине и сельском хозяйстве.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мутаций и горизонтального переноса генов позволяет прокариотам сохранять высокую жизнеспособность и обеспечивать разнообразие форм и функций.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исследований прокариот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структуры, функций и взаимодействия прокариот с окружающей средой для понимания их роли в экосистемах и медицине.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прокариот для производства лекарств, ферментов и биотоплива, а также разработки новых промышленных процессов.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влияния прокариот на окружающую среду, биогеохимические циклы и разработка методов экологической очистки.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генома прокариот и применение их в генной инженерии для создания устойчивых и продуктивных штаммов.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прокариот в жизни Земли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фундамент жизни, стабилизирующие экосистемы и обеспечивающие ключевые биохимические процессы, которые поддерживают здоровье планеты и человека.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2026-05-09T11:11:55Z</dcterms:created>
  <dcterms:modified xsi:type="dcterms:W3CDTF">2026-05-09T11:11:55Z</dcterms:modified>
</cp:coreProperties>
</file>