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граждане понимают власть и участвуют в жизни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культура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культура помогает понять, почему формально похожие государства по-разному строят доверие, участие граждан и соблюдение политических правил. Для обществознания это ключ к связи политики, права и социализации.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политическая культура важна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65321"/>
            <a:ext cx="276900" cy="3164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61853"/>
            <a:ext cx="276900" cy="22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политическая культура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представления о государстве, выборах, партиях, правах и обязанностях граждан. Без таких знаний человеку трудно ориентироваться в политической жизни и осознанно оценивать решения власти.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и установки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относятся отношение к закону, справедливости, порядку, свободе и ответственности. Именно эти ориентиры помогают человеку различать допустимое и недопустимое в политическом поведении.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культура проявляется через флаг, герб, гимн, общественные ритуалы и язык публичной жизни. Эти элементы создают чувство общности и исторической преемственности.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участию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не только осведомлённость, но и реальное участие: голосование, обсуждение общественных вопросов, обращение в органы власти, школьные и гражданские инициативы.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политике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Когнитивный уровень показывает, насколько человек понимает устройство политической системы, функции органов власти, права и обязанности граждан. Чем он выше, тем осознаннее гражданин воспринимает политические события.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Ценностно-нормативный и поведенческий уровни связаны с оценкой справедливости, законности и ответственности, а также с реальными действиями. Именно они определяют, как человек голосует, обращается к власти и участвует в общественной жизни.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Когнитивный уровень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устойчивые установки обычно возникают не из одного источника, а из повторяющегося опыта общения, обучения и участия в общественных практиках.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дают семья и личный опыт, но их эффект усиливается школой и медиасредой. Политическая культура формируется как результат взаимодействия нескольких факторов.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курса обществознания и политологии; 2025
</a:t>
            </a:r>
            <a:endParaRPr lang="en-US" sz="1159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политическую культуру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Подданническая культура предполагает ориентацию на власть и ожидание решений сверху. Граждане знают о государстве, но редко рассчитывают на собственное влияние и самостоятельное участие в политике.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Участническая культура основана на активной позиции граждан: интересе к политике, участии в выборах, обсуждениях и контроле власти. Человек воспринимает себя как реального участника общественных решений.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Приходская культура характерна для обществ, где люди слабо вовлечены в общегосударственную политику и больше сосредоточены на местных делах. Интерес к центральной власти здесь обычно невысок.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Типология политической культуры Г. Алмонда и С. Вербы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028336"/>
            <a:ext cx="5955300" cy="26711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Г. Алмонд, С. Верба; типология политической культуры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политической культуры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по-разному граждане относятся к власти, информации и собственному участию.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участие граждан, тем сильнее их влияние на политику и выше требования к ответственности власти. Приходская и подданническая модели дают меньше возможностей для контроля.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5300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416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62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8481" y="471595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усваивает политическую культуру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дома ребёнок впервые слышит о власти, справедливости, законе и гражданском долге. Наблюдая поведение взрослых, он усваивает первые образцы отношения к государству и обществу.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кругу друзей проверяются взгляды, аргументы и границы допустимого поведения. Разговоры о новостях, справедливости и правах часто помогают подростку сформировать собственную позицию.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Сверстники и общение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опыт формирует понимание правил, ответственности и коллективной работы. На уроках обществознания и в ученическом самоуправлении подросток учится обсуждать общественные вопросы и принимать решения.
</a:t>
            </a:r>
            <a:endParaRPr lang="en-US" sz="138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Новости, социальные сети и видеоплатформы быстро задают темы для размышлений и споров. Здесь особенно важно уметь отличать факты от мнений и проверять источники.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 цифровая среда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знаний к участию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политическая информированность превращается в реальные формы гражданского действия.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 дворе школы поднимают флаг, звучит гимн, и обычный день начинается с чувства общей принадлежности. Для многих учеников это первый опыт публичного ритуала, где личное поведение связано с уважением к стране и её правилам.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на школьной линейке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готовятся к празднику: на улицах появляются афиши, проходят торжественные мероприятия, звучат выступления и слова благодарности. Такие даты соединяют личную память семьи с историей государства и помогают увидеть преемственность поколений.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Памятная дата в городском календаре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называют имена людей, которые добились успеха в учёбе, спорте или общественной работе. Официальная церемония подчёркивает, что общество ценит вклад каждого, а признание заслуг становится частью политической и гражданской культуры.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Церемония награждения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которые объединяют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участия различаются по степени регулярности, организованности и влияния на решения власти.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массовыми становятся повседневные и цифровые формы, но классические каналы участия сохраняют ключевое значение.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курса обществознания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участия граждан в политике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 институтам делает политические решения более легитимными: граждане охотнее соблюдают закон, когда считают процедуры понятными, справедливыми и одинаковыми для всех.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доверия не только усиливает критику власти, но и повышает риск слухов, цинизма и отказа от конструктивного участия в общественной жизни.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политическая культура не означает безусловного согласия с властью: она предполагает умение задавать вопросы, проверять информацию и выражать несогласие в правовых формах.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критического мышления и уважения к правам других граждан помогает обществу сохранять устойчивость даже при острых политических разногласиях.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культура и доверие к институтам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 типологии политических режимов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культура в разных политических режимах
</a:t>
            </a:r>
            <a:endParaRPr lang="en-US" sz="2938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режим влияет не только на институты, но и на привычные модели поведения граждан.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конкуренции и свобод, тем активнее и разнообразнее политическая культура; при ограничениях преобладают пассивность и зависимость от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культура России: исторические особенности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Дореволюционный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центральная власть и позднее развитие массового гражданского участия сформировали устойчивое ожидание опоры на государство.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роль идеологии, коллективных практик и государственных институтов усилила представление о приоритете общественного порядка и официальных норм.
</a:t>
            </a:r>
            <a:endParaRPr lang="en-US" sz="1575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политический кризис расширили опыт свободного выбора, но одновременно укрепили запрос на стабильность, социальную защищённость и предсказуемость.
</a:t>
            </a:r>
            <a:endParaRPr lang="en-US" sz="1575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социальные сети сделали публичную дискуссию доступнее, усилив интерес к гражданскому участию, но и повысив влияние информационных конфликтов.
</a:t>
            </a:r>
            <a:endParaRPr lang="en-US" sz="1575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различия влияют жизненный опыт, доступ к информации и привычные каналы участия в общественной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обычно растут устойчивость взглядов и опыт участия, а в подростковой среде сильнее цифровая и обсуждательная вовлечённость.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курса обществознания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Поколенческие различия в политической культуре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медиа формируют политические представления быстрее, чем традиционные каналы, поэтому подростки и молодёжь часто знакомятся с общественной повесткой через короткие сообщения, видео и комментарии.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грамотность в цифровой среде требует не только умения читать новости, но и привычки проверять источник, сопоставлять версии и отличать аргумент от эмоционального давления.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 социальные сети как среда политической культуры
</a:t>
            </a:r>
            <a:endParaRPr lang="en-US" sz="27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политической грамотности к гражданской ответственности
</a:t>
            </a:r>
            <a:endParaRPr lang="en-US" sz="2838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анализа информации к осознанному участию в общественной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современной политической культуры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апатия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граждан не видит смысла в участии и ограничивается наблюдением, что снижает общественную инициативу и ослабляет связь между людьми и институтами власти.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и слухи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официальная информация воспринимается с сомнением, быстрее распространяются домыслы, а любые решения власти вызывают лишнюю тревогу и резкую реакцию.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Поляризация взглядов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общественных вопросов нередко превращается в столкновение крайних позиций, где оппонента не слушают и не пытаются понять его аргументы.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Манипуляции и фейки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Недостоверные сообщения и конспирологические объяснения подменяют анализ эмоциями, поэтому критическое мышление становится важнейшей защитой от ошибок.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подборка по материалам курса обществознания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развития гражданской политической культуры
</a:t>
            </a:r>
            <a:endParaRPr lang="en-US" sz="2938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гражданского участия помогают соединить знания о политике с навыками ответственного поведения.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практики формируют не только знания, но и устойчивые привычки: слушать, спорить по правилам, уважать закон и участвовать в решении общих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культура определяет, как граждане понимают власть, спорят о будущем и участвуют в жизни страны. Чем выше её уровень, тем прочнее доверие, ответственность и устойчивость общества.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культура: основа зрелого гражданского общества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2026-05-25T14:16:08Z</dcterms:created>
  <dcterms:modified xsi:type="dcterms:W3CDTF">2026-05-25T14:16:08Z</dcterms:modified>
</cp:coreProperties>
</file>