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22: две системы, один принцип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 — один принцип: вход, механизм,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и наследование признаков по-разному устроены, но работают сходно: есть сигнал, внутренняя связь элементов и предсказуемый итог. Поэтому здесь особенно важны схемы, обозначения и причинно-следственные связи.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изучают вместе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электромагнитное реле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реле есть катушка, сердечник, якорь, контакты и пружина. Когда через катушку проходит ток, возникает магнитное притяжение, запускающее переключение контактов.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применяют там, где нужно безопасно разделить цепь управления и цепь нагрузки. Такой принцип используют в автомобилях, автоматике, бытовых устройствах и защитных схемах.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реле помогает читать электрические схемы без путаницы. Важно видеть, какой сигнал подаётся на катушку и какой результат получают на выходе.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реле — это переключатель, который срабатывает не вручную, а под действием магнитного поля. Оно позволяет слабому сигналу управлять более мощной электрической цепью.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Катушка и магнитное поле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Катушка реле подключена к управляющей цепи. Когда по ней идёт ток, вокруг сердечника возникает магнитное поле, которое подготавливает механизм к переключению.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исходное состояние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Пружина возвращает механизм в исходное положение, когда ток исчезает. Поэтому реле работает как устройство с чётким состоянием покоя и состоянием срабатывания.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якоря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Якорь — подвижная часть системы. Он притягивается к сердечнику и передаёт движение контактам, которые меняют состояние цепи: замыкают её или размыкают.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реле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реле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переключения от подачи сигнала до возврата в покой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72875"/>
            <a:ext cx="6592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контакты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0606" y="229051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НО, или нормально открытый контакт, в исходном состоянии разомкнут. После подачи тока на катушку он замыкается и пропускает питание к нагрузке.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606" y="199617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НО-контакт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606" y="3174327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НЗ, или нормально закрытый контакт, в покое замкнут. При срабатывании реле он размыкается, прерывая цепь и меняя режим работы устройства.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606" y="2879990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НЗ-контакт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606" y="405813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схемы сначала определяют состояние без тока, а затем — после срабатывания. Это помогает не перепутать, какой контакт замыкается, а какой размыкается.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606" y="376379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1050" y="35445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9800" y="3544550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45425" y="3544550"/>
            <a:ext cx="259875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реле применяется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устройства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бытовой технике реле помогает включать нагреватели, компрессоры и моторы. Малый управляющий ток делает систему безопаснее и облегчает защиту от перегрузок.
</a:t>
            </a:r>
            <a:endParaRPr lang="en-US" sz="90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пусковых и защитных схемах реле отделяет командную часть от силовой. Это снижает риск повреждения кнопок, датчиков и других элементов управления.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Сигнализация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сигнализации реле запускает сирены, световые индикаторы и блокирующие цепи. Оно позволяет быстро реагировать на событие, не пропуская большой ток через датчик.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включает фары, вентиляторы и другие мощные потребители, не нагружая управляющий выключатель. Это удобно там, где нужен короткий управляющий сигнал и отдельная силовая линия.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автоматике реле переключает исполнительные цепи по сигналам датчиков и контроллеров. Такой подход упрощает управление оборудованием и позволяет соединять разные уровни напряжения.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реле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переключения
</a:t>
            </a:r>
            <a:endParaRPr lang="en-US" sz="1207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реле можно переключать разные цепи и режимы работы. Конструкция подходит как для постоянного, так и для переменного тока, если параметры соответствуют паспорту.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Гальваническая развязка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обеспечивает гальваническую развязку между цепью управления и нагрузкой. Это особенно полезно, когда одна часть схемы работает с малым напряжением, а другая — с более высоким.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ограничения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ограничениям относятся механический износ контактов и заметный щелчок при срабатывании. При частых переключениях ресурс падает, а скорость работы ограничивается механикой.
</a:t>
            </a:r>
            <a:endParaRPr lang="en-US" sz="995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больших токах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токах возможны искрение и нагрев контактов. Дополнительно реле чувствительно к вибрации и имеет небольшую задержку срабатывания по сравнению с электронными ключами.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маркировку реле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катушки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параметры катушки: напряжение, на которое она рассчитана. Если подать неверное напряжение, реле может не сработать или перегреться.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контактов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контакты: допустимый ток, число групп и тип контактов. Эти данные показывают, какую нагрузку можно безопасно переключать.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нагрузка
</a:t>
            </a:r>
            <a:endParaRPr lang="en-US" sz="1325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превышать паспортный ток, иначе контакты быстро изнашиваются и могут подгореть. Для силовых цепей особенно важны аккуратное соединение и хорошая изоляция.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схемы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катушки постоянного тока часто ставят защитный диод, чтобы уменьшить выброс напряжения при отключении. Это бережёт управляющую схему и повышает надёжность.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по реле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Катушка реле получает 12 В, а контакт включает лампу на 220 В. Это безопаснее прямого включения кнопкой, потому что управление и нагрузка разделены.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Низковольтная цепь управляет силовой отдельно, поэтому возрастает безопасность.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мини-задачи по реле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удобно помнить как основу для решения классических задач на наследование признаков.
</a:t>
            </a:r>
            <a:endParaRPr lang="en-US" sz="222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законы Менделя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скрещивания помогают выбрать нужную схему решения задачи.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аллели, генотип и фенотип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аллели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определяющий конкретный признак. Его альтернативные формы, или аллели, могут по-разному влиять на проявление признака у потомства.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ожидают тогда, когда гены находятся в разных хромосомах. В этом случае распределение аллелей по гамetam происходит без взаимного влияния.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дигибридном скрещивании одновременно анализируют два признака, например цвет и форму семян. Это позволяет проследить сочетание вариантов в одном потомстве.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описывает набор аллелей организма, а фенотип — внешний или наблюдаемый результат их действия. Один и тот же генотип может проявляться одинаково в одинаковых условиях.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гаметы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четыре типа гамет у каждого родителя дают все сочетания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отражает фенотипы, а не генотипы: одинаковые признаки могут скрывать разные сочетания аллелей.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сочетание двух доминантных признаков, а двойной рецессивный вариант встречается реже всего.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дигибридного скрещивания Менделя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0594"/>
            <a:ext cx="3776100" cy="1549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генотипов в дигибриде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для AaBb × AaBb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генотипическое распределение потомства при дигибридном скрещивании и помогает не путать его с фенотипическим соотношением.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частота у гетерозиготного сочетания AaBb; центральная клетка решётки не равна AABB.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9619"/>
            <a:ext cx="3776100" cy="1549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решётку Пеннета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помогает системно перебрать все комбинации гамет и сразу увидеть повторяющиеся генотипы и фенотипы.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гаметы, затем комбинируют их по строкам и столбцам, после чего объединяют одинаковые результаты.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решётки Пеннета в генетике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264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22650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анализирует один ген, поэтому задача обычно сводится к одному признаку и более простой схеме распределения потомства.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3433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4334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учитывает два гена сразу, из-за чего число возможных комбинаций возрастает и таблица решения становится заметно шире.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237224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записи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237225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рассматривают, тем внимательнее нужно записывать гаметы и соотношения. Ошибка в одном символе меняет весь результат расчёта.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 и дигибрид: сравнение
</a:t>
            </a:r>
            <a:endParaRPr lang="en-US" sz="2700" dirty="0"/>
          </a:p>
        </p:txBody>
      </p:sp>
      <p:sp>
        <p:nvSpPr>
          <p:cNvPr id="13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0594"/>
            <a:ext cx="3776100" cy="1549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задача на дигибридное скрещивание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задача Менделя на горох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жёлтая окраска и гладкая форма семян считаются доминантными признаками, поэтому комбинации удобно читать по числу доминантных и рецессивных аллелей.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9:3:3:1 подтверждает независимое наследование двух признаков при полном доминировании.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45486"/>
            <a:ext cx="470100" cy="47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3562385"/>
            <a:ext cx="470100" cy="417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400" y="2071602"/>
            <a:ext cx="470100" cy="41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5400" y="3536268"/>
            <a:ext cx="470100" cy="470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генетике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786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обозначения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86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символ обозначает каждый признак, а затем отдельно фиксируют доминантный и рецессивный аллели. Без этого легко перепутать условие задачи и потерять смысл записи.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786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понятий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86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проявление признака, а генотип — его аллельный состав. Смешение этих понятий ведёт к неправильному чтению таблицы и неверному ответу.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254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гаметах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254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записывают по одному аллелю от каждого гена, а не в произвольном порядке. Ошибка в наборе гамет сразу искажает все клетки решётки Пеннета.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254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254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Решётку читают по строкам и столбцам, а не по диагонали. После заполнения полезно ещё раз проверить, совпадают ли полученные соотношения с ожидаемыми.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управление, комбинации, предсказание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 и дигибридное скрещивание показывают один и тот же подход: сначала задаются входные условия, затем система закономерно даёт результат, который можно проверить по схеме или таблице.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2026-07-26T12:34:33Z</dcterms:created>
  <dcterms:modified xsi:type="dcterms:W3CDTF">2026-07-26T12:34:33Z</dcterms:modified>
</cp:coreProperties>
</file>