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 пространстве: основные тела и их свойства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телами, которые окружают нас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пространственные фигуры в 9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помогают измерять длину и площадь, а пространственные — понимать объем, вместимость и форму предметов. В стереометрии важно уметь узнавать тело, находить его элементы и применять формулы к реальным задачам.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и куб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 — это многогранник, у которого все грани являются параллелограммами. Такая форма удобна для анализа элементов тела и подготовки к вычислению объема.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имеет шесть прямоугольных граней, 12 ребер и 8 вершин. Его легко представить как коробку, кирпич или комнату в упрощенной модели.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вид — куб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является частным случаем прямоугольного параллелепипеда: все его грани — равные квадраты, а все ребра одинаковы. Это делает его особенно удобным для подсчетов.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и куб часто используют как базовые модели в геометрии. На их примере учатся находить элементы тела, сравнивать размеры и вычислять объем.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тела по основаниям, поверхности и элементам.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определяет его элементы, а значит — и способ вычисления площади поверхности и объёма.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пространственных фигур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призма в чертеже и в 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основания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Призму легко узнать по двум равным и параллельным основаниям. Между ними расположены боковые грани, которые соединяют соответствующие вершины и образуют устойчивое пространственное тело.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и высота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наклонной призмы боковые грани могут быть параллелограммами, а у прямой — прямоугольниками. Высота показывает расстояние между основаниями и помогает в вычислениях.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на рисунке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подписывают основания, боковые ребра и высоту. Такой рисунок помогает не перепутать элементы и правильно читать задачу о площади и объеме.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распределение примеров из быта, техники и архитектуры.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формы с плоскими гранями и удобным объёмом: параллелепипед и цилиндр.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«Фигуры в пространстве»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пространственные фигуры чаще встречаются в 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ее основные элементы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5125599" y="53792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только одно основание. Все боковые грани — треугольники, которые сходятся в общей вершине, поэтому тело выглядит как «собранное» из плоских граней.
</a:t>
            </a:r>
            <a:endParaRPr lang="en-US" sz="856" dirty="0"/>
          </a:p>
        </p:txBody>
      </p:sp>
      <p:sp>
        <p:nvSpPr>
          <p:cNvPr id="12" name="Text 3"/>
          <p:cNvSpPr txBox="1"/>
          <p:nvPr/>
        </p:nvSpPr>
        <p:spPr>
          <a:xfrm>
            <a:off x="5125601" y="1026648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ребра
</a:t>
            </a:r>
            <a:pPr algn="l" indent="0" marL="0">
              <a:lnSpc>
                <a:spcPct val="115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отличительный признак пирамиды — вершина, в которой встречаются боковые ребра. По их числу и форме основания различают треугольные, четырехугольные и другие пирамиды.
</a:t>
            </a:r>
            <a:endParaRPr lang="en-US" sz="786" dirty="0"/>
          </a:p>
        </p:txBody>
      </p:sp>
      <p:sp>
        <p:nvSpPr>
          <p:cNvPr id="13" name="Text 4"/>
          <p:cNvSpPr txBox="1"/>
          <p:nvPr/>
        </p:nvSpPr>
        <p:spPr>
          <a:xfrm>
            <a:off x="5125601" y="1515375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апофема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проводится перпендикулярно к основанию. Апофема нужна при работе с правильными пирамидами и помогает находить площадь боковой поверхности.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5125601" y="2004111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изучают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рассматривают треугольную и четырехугольную пирамиды. Они удобны для построения чертежей, решения задач и сравнения с архитектурными формами.
</a:t>
            </a:r>
            <a:endParaRPr lang="en-US" sz="816" dirty="0"/>
          </a:p>
        </p:txBody>
      </p:sp>
      <p:sp>
        <p:nvSpPr>
          <p:cNvPr id="15" name="Text 6"/>
          <p:cNvSpPr txBox="1"/>
          <p:nvPr/>
        </p:nvSpPr>
        <p:spPr>
          <a:xfrm>
            <a:off x="5125601" y="2469504"/>
            <a:ext cx="36585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архитектурой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как геометрическая модель напоминает известные сооружения и крыши. Поэтому она помогает увидеть, как школьная геометрия описывает реальные объекты вокруг нас.
</a:t>
            </a:r>
            <a:endParaRPr lang="en-US" sz="8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пространственную фигуру по признакам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тела по числу оснований, виду поверхности и наличию вершин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Цилиндр, конус и шар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равных круглых основания и боковую поверхность без вершин. Его легко узнать по форме банки, трубы или колонны, где важна ровная боковая поверхность.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отличается одним круглым основанием и одной вершиной. Такая форма встречается в воронках, указателях и некоторых крышах, где удобно сужение к одной точке.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не имеет рёбер и вершин: все его точки находятся на одинаковом расстоянии от центра. Это модель мяча, подшипника и других округлых предметов.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Цилиндр, конус и шар относят к телам вращения. Их форма связана с вращением плоской фигуры вокруг оси, поэтому они часто используются в технике и быту.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пространственных фигур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развертка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 — это плоская фигура, из которой можно сложить объемное тело. Она помогает понять, из каких частей состоит поверхность и как фигура «собирается» из частей.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куба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куба состоит из шести равных квадратов. Если соединить их по правильным линиям сгиба, получится знакомое объемное тело с одинаковыми гранями.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пирамиды включает одно основание и треугольные боковые грани. По ней удобно видеть, какие части поверхности идут от основания к вершине.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количество элементов зависит от вида многогранника и помогает быстрее распознавать тело и применять формулы.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и параллелепипеда сохраняются два основания, а у пирамиды — одно; число ребер и вершин меняется вместе с формой тела.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геометрии, 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Подсчет граней, ребер и вершин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ребра заметно меняет вместимость куба, поэтому при расчетах важно точно измерять длину и аккуратно подставлять ее в формулу.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растет быстрее линейных размеров: зависимость кубическая, а не линейная, поэтому увеличение ребра резко увеличивает результат.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объем куба V = a³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объем при изменении размеров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поверхности и объема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куба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ребра куба равны a, его объем находят по формуле V = a³. Эта запись показывает, что объем зависит от длины ребра в третьей степени.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параллелепипеда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прямоугольного параллелепипеда используют размеры a, b и c. Формула V = abc удобна, потому что учитывает длину, ширину и высоту тела одновременно.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цилиндра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круглое основание радиуса r и высоту h. Его объем вычисляют по формуле V = πr²h, то есть через площадь основания и высоту.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 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материала нужно для оболочки тела, а объем — его вместимость. Объем измеряют в см³, дм³ и м³, поэтому единицы всегда кубические.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пространственных фигур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 — это фигура, которая получается, когда тело пересекают плоскостью. Его форма зависит от того, как именно плоскость проходит через пространство.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многогранников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и прямоугольного параллелепипеда сечения чаще всего бывают квадратными или прямоугольными. Все зависит от наклона плоскости и выбранных граней.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тел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плоскость параллельна основанию цилиндра, получается круг. У конуса и пирамиды сечения могут заметно меняться при разном положении плоскости.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помогают понять внутреннее строение тела и решить задачи на вычисление площадей и размеров. В стереометрии это один из самых полезных приемов.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объем тела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школьному курсу геометрии при решении задач на объем и составные тела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пространственных фигур в окружающем мире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 куб удобны для коробок, потому что их легко складывать, хранить и перевозить. Такая форма помогает экономить место и материал.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 банки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часто используют там, где нужен устойчивый и вместительный предмет: в банках, трубах и колоннах. Круглое основание делает форму прочной.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 указатели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встречается в воронках, дорожных указателях и некоторых крышах. Его форма помогает направлять потоки и делает предмет заметным издалека.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связан с мячами, подшипниками и декоративными предметами. Отсутствие ребер и вершин делает его удобным для движения и равномерного контакта.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 диаграмме показывают, что многогранники отличаются не только формой, но и количеством элементов, поэтому их удобно сравнивать по нескольким признакам сразу.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и параллелепипеда максимум ребер, а у пирамиды меньше вершин; это помогает быстро отличать тела при решении задач.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геометрии, 9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элементов у разных тел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фигур в пространстве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элементы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ребро, грань и вершину называют неправильно. Чтобы не ошибиться, полезно сначала найти плоскую поверхность, затем линию ее пересечения и только после этого вершину.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кривую поверхность гранью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 боковая поверхность не является гранью, потому что она не плоская. Это важно помнить, когда нужно определить элементы тела и посчитать их число.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высоту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призмы или пирамиды не всегда совпадает с боковым ребром. Ее нужно измерять как перпендикуляр к основанию, иначе ответ в задаче будет неверным.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Приписывают шару лишние элементы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шара нет ребер, вершин и оснований. Ошибка появляется, когда его сравнивают с многогранниками, хотя он относится к телам вращения.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основные тела, увидеть их признаки и выбрать подходящую формулу для вычислений.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основанию и виду боковой поверхности можно быстро определить тип тела и понять, какую формулу использовать для площади или объема.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 основным фигурам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 пространстве: видеть форму, понимать свойства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фигуры окружают нас повсюду и описываются через элементы, развертки, сечения, площади и объемы. Умение различать их помогает уверенно решать задачи и лучше понимать мир.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2026-06-03T13:03:28Z</dcterms:created>
  <dcterms:modified xsi:type="dcterms:W3CDTF">2026-06-03T13:03:28Z</dcterms:modified>
</cp:coreProperties>
</file>