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3077300"/>
            <a:ext cx="5888400" cy="115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место сферы услуг в мировой экономике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268472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стали основой современной экономики.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57975" y="310400"/>
            <a:ext cx="34536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услуги стали ключевыми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услуги охватывают почти все повседневные сферы — от школы и больницы до банка, транспорта и IT. Именно они все чаще определяют, где создаются рабочие места и конкурентные преимущества.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0" y="3309600"/>
            <a:ext cx="492000" cy="39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00" y="1704650"/>
            <a:ext cx="492000" cy="39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738" y="1666250"/>
            <a:ext cx="4704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9938" y="3309600"/>
            <a:ext cx="492000" cy="393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сферы услуг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склада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товара, услугу нельзя сложить на склад и хранить до нужного момента. Поэтому для нее особенно важны качество организации, время ожидания и удобство доступа.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результат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Услуга дает не вещь, а полезный эффект: знания, лечение, перевозку, совет или доступ к связи. Ее ценность проявляется в результате, который получает человек или бизнес.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услуги создаются и потребляются одновременно. Урок, консультация или поездка теряют смысл, если отделить их от момента оказания и участия клиента в процессе.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создание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услуга возникает в совместной работе поставщика и клиента. Чем активнее участие пользователя, тем точнее итог подстраивается под его потребность и ситуацию.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место услуг в экономике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 ВВП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Валовой внутренний продукт показывает, какую часть добавленной стоимости в стране создают услуги. По этому показателю видно, насколько экономика уже сместилась от материального производства к сервисам.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показывает, где работает большинство людей. Если основная доля рабочих мест связана с услугами, именно они становятся главным источником доходов населения.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этих трех индикаторов позволяет увидеть не только масштаб услуг, но и их влияние на развитие страны, специализацию экономики и устойчивость к переменам.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услугами фиксирует экспорт и импорт туризма, финансов, IT, транспорта и других операций. Она показывает, что сервисы давно стали частью международного обмена.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экономика становится более сервисной
</a:t>
            </a:r>
            <a:endParaRPr lang="en-US" sz="2468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усиливают спрос на услуги и расширяют их долю в экономике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в доиндустриальной экономике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характер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индустриализации большинство людей работало в сельском хозяйстве, а услуги были нужны прежде всего для обмена, перевозок и управления. Они обслуживали местные рынки и ближайшие общины.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порядок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 административные институты тоже относились к важным услугам. Они организовывали правила, учет, образование и общественный порядок в условиях ограниченной мобильности.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быта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Ремесленники, торговцы, перевозчики и домашняя прислуга помогали поддерживать повседневную жизнь городов. Эти занятия не были главной движущей силой экономики, но обеспечивали ее устойчивость.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масштаб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транспорт и связь развивались медленно, большинство услуг оказывалось лично и на небольшом расстоянии. Масштаб их влияния оставался ограниченным по сравнению с сельским хозяйством.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 как поворот к сервисной инфраструктуре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 для промышленности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фабричное производство стало главным источником роста, ему понадобилась новая инфраструктура. Транспорт, банки и страхование обеспечили движение товаров, денег и рисков между удаленными рынками.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координация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и другие каналы связи ускорили управление предприятиями и координацию поставок. Решения начали приниматься быстрее, а рынки стали работать в более тесной связке.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опора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Складирование, учет и финансовые операции превратились в важные элементы производственного цикла. Без них массовый выпуск товаров был бы значительно медленнее и дороже.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транспортные сети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порты связали сырьевые районы с центрами переработки и потребления. Благодаря им резко выросли скорость поставок и объемы внутренней и внешней торговли.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массовых услуг после Второй мировой войны
</a:t>
            </a:r>
            <a:endParaRPr lang="en-US" sz="2288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общей динамике послевоенной сервисной экспансии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расширение школ, больниц, магазинов и банков изменило повседневную жизнь миллионов людей и сделало услуги доступными для гораздо более широких слоев населения.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устойчивый послевоенный рост сервисной экономики: услуги быстро вышли за рамки вспомогательной сферы и стали массовой занятостью.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выходят на мировой рынок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Аутсорсинг за границу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стали передавать бухгалтерию, поддержку клиентов и программирование в другие страны, где такие работы выполняются дешевле или быстрее. Это изменило географию занятости и конкуренцию за рабочие места.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Удаленная кооперация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каналы упростили дистанционную работу и обмен файлами. Один проект может создаваться командами из разных стран без постоянного физического присутствия в одном офисе.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обмен услугами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международные перевозки, страхование и консультационные услуги вошли в обычный мировой обмен. Теперь торговля услугами дополняет движение товаров и капитала, а не существует отдельно.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конкуренции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усилила требования к языковым навыкам, стандартам качества и правовой защите. Услуги стали более международными, но и более зависимыми от доверия и правил.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эпоха: платформы и онлайн-услуги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818450" y="16548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вместо очередей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18450" y="19526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соединили продавцов и клиентов в одном интерфейсе. Банковские операции, покупки и бронирование теперь доступны без физического визита и в любое время.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18450" y="40987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как ресурс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18450" y="43965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Финтех расширил доступ к платежам, переводам и микросервисам, но усилил требования к защите данных. В цифровой экономике ценность создают не только услуги, но и управляемые данные.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18450" y="3284092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важнее расстояния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818450" y="3581892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 и стриминг сократили значение расстояния в обучении, работе и развлечениях. Передача информации стала почти мгновенной, что ускорило принятие решений и обмен знаниями.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818450" y="2469458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как инфраструктура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818450" y="2767258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изменили способ хранения и обработки данных. Компании получили возможность быстро масштабировать ресурсы, а пользователи — работать с сервисами из любой точки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59" y="2199550"/>
            <a:ext cx="686238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и роль деловых услуг в экономике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структуры деловых услуг в статистике ОЭСР и Всемирного банка.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услуги быстрее всего превращаются в самостоятельный бизнес-сектор и почему компании все чаще передают их внешним исполнителям.
</a:t>
            </a:r>
            <a:endParaRPr lang="en-US" sz="1242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деловых услуг связан с разделением труда: компании сосредотачиваются на основном бизнесе, а сложные функции передают специализированным фирмам.
</a:t>
            </a:r>
            <a:endParaRPr lang="en-US" sz="12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услуги сопровождают производство на каждом этапе
</a:t>
            </a:r>
            <a:endParaRPr lang="en-US" sz="2196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услуги встроены в производственные цепочки от разработки до послепродажной поддержки.
</a:t>
            </a:r>
            <a:endParaRPr lang="en-US" sz="12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услуг в экономике по группам стран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Indicators: Services, value added (% of GDP), последние доступные данные.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 экономики, тем заметнее услуги в выпуске и занятости. В более бедных странах их рост идет быстрее, но с большой долей торговли и бытовых сервисов.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группами сохраняется: в зрелых экономиках услуги уже доминируют, а в развивающихся еще продолжают догонять промышленность и сельское хозяйство.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спрос все сильнее смещается к нематериальным благам: после удовлетворения базовых нужд домохозяйства быстрее наращивают расходы на сервисы.
</a:t>
            </a:r>
            <a:endParaRPr lang="en-US" sz="2552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65%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ВВП создают услуги, что отражает их ведущую роль в современной экономике.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Indicators; последние доступные данные по services, value added (% of GDP).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услуги, но не отменяют человека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операций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Онлайн-запись, автоматические кассы и самообслуживание сокращают очереди и высвобождают время сотрудников. В результате сервисы могут обслуживать больше клиентов без пропорционального роста затрат.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цифровые системы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базы и цифровые платформы позволяют компаниям быстрее обмениваться данными, координировать филиалы и обновлять услуги в реальном времени. Это особенно важно для банков, логистики и торговли.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уходе, образовании и медицине технологии усиливают, а не заменяют человека. Здесь доверие, эмпатия и профессиональное решение остаются важнее скорости обработки данных.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в рутинных задачах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сортировать обращения, прогнозировать спрос и персонализировать предложения. Но он наиболее полезен там, где процесс можно формализовать и измерить.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создают рабочие места, но не все они одинаково качественные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и той же сфере соседствуют высокие доходы в финансах и IT и низкие — в рознице, доставке и уходе. Это усиливает разрыв между группами работников.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занятости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Частичная занятость, нестабильные смены и зависимость от потока заказов делают доходы непредсказуемыми. Для многих работников это снижает возможность планировать жизнь и обучение.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78559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сектор
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услуг остается вне формальных трудовых договоров и социальной защиты. В таких условиях работник сильнее зависит от работодателя, а государству сложнее контролировать стандарты.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рабочих мест
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оплата и высокая текучесть кадров особенно заметны там, где труд физически тяжелый и плохо автоматизируется. Это создает риск хронического дефицита работников.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25" y="3227475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150" y="3227475"/>
            <a:ext cx="4704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825" y="1578088"/>
            <a:ext cx="492000" cy="39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350" y="1578088"/>
            <a:ext cx="492000" cy="39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делают сферу услуг устойчивой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услуги все сильнее завязаны на данных, цифровая безопасность становится инфраструктурой экономики. Без нее растут риски мошенничества, утечек и сбоев.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правила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международной торговли услугами нужны понятные нормы по платежам, данным и интеллектуальной собственности. Без общих правил трансграничные сервисы развиваются медленнее.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256849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навыки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67925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Доступные школы, колледжи и программы переподготовки помогают людям переходить в более сложные сервисы, где выше требования к квалификации и выше производительность.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53137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 защита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74245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честной конкуренции и защита потребителя важны для банков, платформ и торговли услугами. Они снижают злоупотребления и делают рынок понятнее для клиентов.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повседневных примера того, как услуги меняют жизнь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в смартфоне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через телефон занимает секунды и давно стала привычной частью повседневной жизни. Финтех упростил переводы и покупки, но одновременно сделал особенно важными пароли, подтверждения и защиту персональных данных.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на платформе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доставка сегодня может быть быстрой и удобной, а завтра — недоступной в час пик. Курьерские платформы расширили выбор для клиентов и дали работу тысячам людей, но усилили зависимость дохода от алгоритмов и спроса.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без стен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в маленьком городе онлайн-урок иногда становится единственной возможностью попасть на сильный курс. Цифровое образование расширило доступ к знаниям, однако оно требует самодисциплины, техники и стабильного интернета.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услуги будут расти в первую очередь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40725" y="17621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4072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будет расти на сервисы, где решающую роль играют данные: аналитика, кибербезопасность, цифровые платформы и управление логистикой. Это усиливает значение скорости, точности и защиты информации.
</a:t>
            </a:r>
            <a:endParaRPr lang="en-US" sz="890" dirty="0"/>
          </a:p>
        </p:txBody>
      </p:sp>
      <p:sp>
        <p:nvSpPr>
          <p:cNvPr id="10" name="Text 4"/>
          <p:cNvSpPr txBox="1"/>
          <p:nvPr/>
        </p:nvSpPr>
        <p:spPr>
          <a:xfrm>
            <a:off x="5042375" y="17620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Дальнейшая перестройка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4237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 и управление устойчивыми цепочками поставок станут частью обычной экономической инфраструктуры. Успех будет зависеть от того, насколько эти услуги смогут работать надежно и для всех.
</a:t>
            </a:r>
            <a:endParaRPr lang="en-US" sz="885" dirty="0"/>
          </a:p>
        </p:txBody>
      </p:sp>
      <p:sp>
        <p:nvSpPr>
          <p:cNvPr id="12" name="Text 6"/>
          <p:cNvSpPr txBox="1"/>
          <p:nvPr/>
        </p:nvSpPr>
        <p:spPr>
          <a:xfrm>
            <a:off x="3079000" y="3540125"/>
            <a:ext cx="3135612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Среднесрочный рост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079000" y="38725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увеличит потребность в медицине, уходе и дистанционном наблюдении за здоровьем. Здесь особенно важны доступность, качество и человеческое общение.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перестали быть второстепенными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прошла путь от вспомогательной функции до ядра мировой экономики. Сегодня именно она определяет занятость, торговлю и качество повседневной жизни, а ее будущее зависит от технологий и правил.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2026-07-27T04:22:57Z</dcterms:created>
  <dcterms:modified xsi:type="dcterms:W3CDTF">2026-07-27T04:22:57Z</dcterms:modified>
</cp:coreProperties>
</file>