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описание негативного опыта и проявление сочувствия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описание плохих переживаний и развитие сочувствия на английском.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навыков обсуждения проблем и сочувствия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уметь обсуждать свои трудности и проявлять сочувствие на английском языке для успешной коммуникации, улучшения понимания и укрепления социальных связей в мультикультурном обществе.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Негативный опыт подростков охватывает неудачи на экзаменах, социальные конфликты и случаи травли, которые часто вызывают чувство отчаяния и сниженный уровень самооценки.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ценных вещей и публичные унижения также относятся к распространённым случаям, влияющим на эмоциональное состояние и поведение подростков в учебной среде.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ВЦИОМ, около 72% школьников сталкиваются с критикой или неудачами перед сверстниками, что подчёркивает актуальность данной темы.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негативный опыт подростков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последствия негативного опыта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столкновении с неприятностями подростки испытывают тревогу, обиду и растерянность, что может подрывать их уверенность в себе и мотивацию.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вины и злость нередко сопровождают подобные ситуации, усиливая внутренний стресс и затрудняя адаптацию в коллективе.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у 39% учеников ухудшается концентрация и меняется поведение после негативных событий, снижая качество учебного процесса.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своевременная помощь помогают смягчить психологические последствия и предотвратить развитие хронического дискомфорта.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 ошибкой и реакция класса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Ученику стало тяжело, когда он ошибся при ответе перед всем классом, и одноклассники начали смеяться. Учитель сделал замечание, что вызвало у него смущение и желание избежать повторных выступлений.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поддержки в преодолении эмоций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сыграла поддержка друга, который подбодрил его после неудачи. Благодаря этому ученик смог снизить уровень тревоги и постепенно восстановить уверенность для дальнейших выступлений.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негативного опыта в школьной жизни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73" y="1716712"/>
            <a:ext cx="440878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72" y="1716712"/>
            <a:ext cx="440878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5404" y="3327084"/>
            <a:ext cx="398213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Disappointment — разочарование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Описывает чувство неудовлетворённости после неудачного события, часто сопровождает провал или несбывшиеся ожидания.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Embarrassment — смущение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от публичных ошибок или унижений, вызывает желание скрыться и избегать повторных ситуаций.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Failure — провал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неуспех в каком-либо деле, например, на экзамене или важном задании, что влияет на самооценку.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feel ashamed — чувствовать стыд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переживание неловкости и самокритики, связанное с собственными ошибками или негативной оценкой другими.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для описания плохих переживаний
</a:t>
            </a:r>
            <a:endParaRPr lang="en-US" sz="25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 чувствах на английском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типичные фразы: I felt terrible, I was really upset. Они передают сильные эмоции и помогают выразить переживания в деталях, повышая эмоциональную ясность.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описании событий применяют времена Past Simple и Past Continuous, например, 'I was answering when...', что помогает точно рассказать о последовательности и продолжительности чувств.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модели для выражения эмоций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реакций подростков на негативный опыт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варианты поведения после неприятной ситуации, показывая индивидуальные различия и влияние поддержки сверстников.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реакции отражают индивидуальные особенности и уровень поддержки, влияя на восстановление эмоционального состояния.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опросы, 2023 г.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в обсуждении снижает тревожность и способствует более быстрому принятию сложных событий подростками.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друзей и взрослых помогает чувствовать себя не одиноким, снижая риск социальной изоляции и хронического стресса.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Доверительные отношения в школьном коллективе уменьшают вероятность развития психосоматических проблем и укрепляют психологическую устойчивость.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обсуждения негативных опытов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проявления сочувствия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5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эмоций собеседника
</a:t>
            </a:r>
            <a:pPr algn="ctr" indent="0" marL="0">
              <a:lnSpc>
                <a:spcPct val="90000"/>
              </a:lnSpc>
              <a:buNone/>
            </a:pPr>
            <a:r>
              <a:rPr lang="en-US" sz="48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интерпретация чувств другого человека — первый шаг к искренней поддержке, который позволяет реагировать адекватно и вовлечённо.
</a:t>
            </a:r>
            <a:endParaRPr lang="en-US" sz="115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Вербальные способы выражения сочувствия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'I'm sorry to hear that' и 'It must have been really tough' содержат признание переживаний и показывают готовность разделить чувства.
</a:t>
            </a:r>
            <a:endParaRPr lang="en-US" sz="102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3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Невербальная поддержка
</a:t>
            </a:r>
            <a:pPr algn="ctr" indent="0" marL="0">
              <a:lnSpc>
                <a:spcPct val="90000"/>
              </a:lnSpc>
              <a:buNone/>
            </a:pPr>
            <a:r>
              <a:rPr lang="en-US" sz="47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такие как рука на плече или внимательный взгляд, укрепляют эмоциональную связь и создают атмосферу безопасности для собеседника.
</a:t>
            </a:r>
            <a:endParaRPr lang="en-US" sz="11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сочувствия в русской и англоязычной среде
</a:t>
            </a:r>
            <a:endParaRPr lang="en-US" sz="2224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культуре сочувствие выражается через успокоительные фразы вроде «Всё наладится», «Не переживай» и «Не бери в голову», что подчеркивает поддержку и оптимизм.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англоязычной среде ценится открытое признание эмоций, например, выражения: That sounds really hard и I understand how you feel, которые помогают установить эмоциональный контакт.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культуры чаще практикуют прямой зрительный контакт и уменьшают физическую дистанцию в общении, что усиливает ощущение близости и поддержки собеседника.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проявления поддержки может варьироваться: в англоязычных странах она часто более длительна и сопровождается вербальными и невербальными проявлениями внимания.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выражении сочувствия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Обесценивание чувств («У всех так бывает») снижает значимость переживаний и мешает человеку открыться в дальнейшем общении.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Перекладывание ответственности («Сам виноват») провоцирует чувство вины и отчуждения, ухудшая эмоциональное состояние и уменьшая доверие.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 («У других хуже») игнорирует уникальность ситуации, усугубляет чувство одиночества и тормозит процесс эмоционального восстановления.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формулы поддержки на английском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"I'm here for you" помогают укрепить доверие, показывая, что человек не остался один со своими проблемами.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"You are not alone" создают чувство принадлежности, что снижает тревожность и способствует улучшению настроения.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"If you ever want to talk, I'm ready to listen" открывает пространство для диалога и поддерживает эмоциональную открытость.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"Things will get better" внушает оптимизм и надежду, способствуя восстановлению самооценки и внутреннего равновесия.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эффективного отклика на рассказ о плохом опыте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успешной эмоциональной поддержки
</a:t>
            </a:r>
            <a:endParaRPr lang="en-US" sz="22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трудностях с учёбой или в семье важно проявить понимание: сказать "It happens to everyone", демонстрируя, что сложности — естественная часть жизни.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помощи конкретными словами: "If you want, I can help you with homework" способствует укреплению дружеских отношений и уменьшает стресс собеседника.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к разговору — "Let's talk after school" — создает возможность для открытого диалога без оценки и осуждения, что облегчает эмоциональное состояние.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Ролевая ситуация: поддержка одноклассника в трудной ситуации
</a:t>
            </a:r>
            <a:endParaRPr lang="en-US" sz="235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Пьера Безухова Андрею Болконскому в "Войне и мире"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искренне проявляет сочувствие после ранения Андрея, поддерживая его морально и физически. Этот пример демонстрирует заботу и глубокое понимание эмоций другого человека.
</a:t>
            </a:r>
            <a:endParaRPr lang="en-US" sz="1141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Утешение Гермионы Гарри Поттера в момент утраты
</a:t>
            </a:r>
            <a:pPr algn="l" indent="0" marL="0">
              <a:lnSpc>
                <a:spcPct val="90000"/>
              </a:lnSpc>
              <a:buNone/>
            </a:pPr>
            <a:r>
              <a:rPr lang="en-US" sz="49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Гермиона использует слова и жесты, чтобы поддержать Гарри после смерти близкого. Её эмпатия помогает герою почувствовать, что он не один и что чувства важны и понятны.
</a:t>
            </a:r>
            <a:endParaRPr lang="en-US" sz="1185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сочувствия в литературе и кино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и ролевые игры создают ситуацию погружения, позволяя подросткам прочувствовать переживания других и развивать эмпатию на практике.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жизненных ситуаций и художественная литература стимулируют понимание разных точек зрения и расширяют эмоциональный опыт учащихся.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Тренинги и групповые упражнения способствуют формированию дружелюбной атмосферы и культуры взаимопомощи среди сверстников, повышая социальные навыки.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эмпатии и навыка сочувствия в подростковом возрасте
</a:t>
            </a:r>
            <a:endParaRPr lang="en-US" sz="22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поддержка существенно снижает стресс у подростков, облегчая адаптацию к трудностям и снижая эмоциональное напряжение.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играет ключевую роль в укреплении психологической устойчивости подростков и способствует улучшению их общего благополучия.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сочувствия на уровень стресса: статистический анализ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исследования школьников, 2022 г.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осознание и рефлексия
</a:t>
            </a:r>
            <a:pPr algn="l" indent="0" marL="0">
              <a:lnSpc>
                <a:spcPct val="90000"/>
              </a:lnSpc>
              <a:buNone/>
            </a:pPr>
            <a:r>
              <a:rPr lang="en-US" sz="47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обдумывание собственных эмоций помогает понять причины негативного опыта и найти пути его преодоления. Такая работа способствует личностному росту и развитию устойчивости.
</a:t>
            </a:r>
            <a:endParaRPr lang="en-US" sz="1130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поддержка и активность
</a:t>
            </a:r>
            <a:pPr algn="l" indent="0" marL="0">
              <a:lnSpc>
                <a:spcPct val="90000"/>
              </a:lnSpc>
              <a:buNone/>
            </a:pPr>
            <a:r>
              <a:rPr lang="en-US" sz="47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 помощью к школьному психологу, участие в творческих и спортивных мероприятиях формирует позитивный настрой и укрепляет социальные связи, важные для поддержки.
</a:t>
            </a:r>
            <a:endParaRPr lang="en-US" sz="1132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Самоанализ как основа восстановления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навыков описания опыта и сочувствия для развития личности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Осваивая умение говорить о негативном опыте и выражать сочувствие на английском, подростки развивают эмоциональный интеллект, укрепляют социальные связи и готовятся к вызовам взрослой жизни.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2026-05-07T17:32:06Z</dcterms:created>
  <dcterms:modified xsi:type="dcterms:W3CDTF">2026-05-07T17:32:06Z</dcterms:modified>
</cp:coreProperties>
</file>