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биологических мономеров и полимеров: комплексный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структуры и механизмов формирования жизненно важных молекул — основа биологии.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Контекст: значение мономеров и полимеров для 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мономеры и полимеры образуют фундамент живых систем. Их изучение помогает раскрыть тайны происхождения жизни и понять клеточные процессы, начиная с открытий Вёлера и экспериментов Миллера-Юри.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Определения: мономер и полимер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Мономер — простая органическая молекула, способная соединяться с другими подобными для формирования больших молекул, необходимых для клетки.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— полимеры аминокислот; нуклеиновые кислоты — полимеры нуклеотидов; полисахариды — полимеры моносахаридов.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 представляет собой длинную цепь из повторяющихся мономерных звеньев, образующих сложные и разнообразные биологические структуры.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3909" y="1392459"/>
            <a:ext cx="1658100" cy="15674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345" y="1392459"/>
            <a:ext cx="1658100" cy="15674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345" y="3206268"/>
            <a:ext cx="1658100" cy="15674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33909" y="3206268"/>
            <a:ext cx="1658100" cy="156742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618157" y="1532645"/>
            <a:ext cx="21198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Нуклеотиды — основа ДНК и РНК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Нуклеотиды включают азотистое основание, сахар и фосфат, составляют цепи нуклеиновых кислот, хранящих генетическую информацию организма.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2143593" y="1532645"/>
            <a:ext cx="21198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Аминокислоты — кирпичики белков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Аминокислоты состоят из аминогруппы и карбоксильной группы, образуют пептидные связи, создавая разнообразные белковые цепи, ответственные за функции клеток.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2143593" y="3346454"/>
            <a:ext cx="21198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Моносахариды — простые сахара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Моносахариды обладают углеводной структурой и служат основой для синтеза полисахаридов, играющих роль энергетических резервов и структурных элементов.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618157" y="3346454"/>
            <a:ext cx="21198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Жирные кислоты — строительные блоки липидов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Жирные кислоты составляют основу мембранных липидов, участвуют в долговременном накоплении энергии и обеспечивают защиту клеток.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Разновидности биологических мономеров
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588957"/>
            <a:ext cx="4534800" cy="1657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молекулярной биологии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различия синтеза биополимеров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характеристик процесса синтеза белков, ДНК и полисахаридов.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структуре и локализации отражают разнообразие функций биополимеров.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полимеризации: дегидратация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Катализаторы обеспечивают правильную ориентацию мономеров и регулируют специфичность формируемых полимерных цепей в клетках.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Полимеризация происходит с отщеплением молекулы воды при соединении мономеров, что характерно для белков, нуклеиновых кислот и полисахаридов.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дегидратации универсальна и зависит от каталитической активности ферментов для увеличения скорости и точности образования связей.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мономеров на заре Земли: эксперимент Миллера-Юри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Миллера-Юри воспроизвел условия ранней Земли, подтвердив возможность образования аминокислот из простых неорганических молекул.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Используя смесь воды, метана, аммиака и водорода с электрическими искрами, учёные получили ключевые мономеры, необходимые для возникновения жизни.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Самопроизвольное образование полимеров: подтверждения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Поверхности вулканов создают благоприятную среду для полимеризации за счет условий температуры и присутствия каталитических веществ.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биополимеров в метеоритах указывает на возможность их образования вне Земли при природных условиях.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Сиднея Фокса показали термическое синтезирование белков из аминокислот без участия ферментов в controlled условиях.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факты поддерживают гипотезы о спонтанном формировании жизненно важных полимеров в докембрийскую эру.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образования полимеров из мономеров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процесс полимеризации биологических молекул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070100"/>
            <a:ext cx="4813500" cy="336945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полимеров: нуклеиновые кислоты и полисахариды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Биохимия клетки, учебник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структуры и функций нуклеиновых кислот и полисахаридов в биологических системах.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различия обусловливают разное биологическое назначение этих полимеров.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катализируют конденсацию мономеров, способствуя образованию полимеров с выделением воды, что ускоряет и регулирует биосинтез макромолекул в клетках.
</a:t>
            </a:r>
            <a:endParaRPr lang="en-US" sz="1323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Протеинкиназы участвуют в сборке белков, а пептидазы расщепляют пептидные связи, регулируя динамику структур и функций белков в организме.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РНК-полимераза синтезирует цепи РНК путем последовательного присоединения нуклеотидов, обеспечивая точное копирование генетической информации.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ферментов в образовании и разложении полимеров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функция биологических полимеров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Целлюлоза формирует жесткую и устойчивую клеточную стенку растений, обеспечивая механическую защиту и поддержание формы клеток.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включают рРНК и белки, играя ключевую роль в синтезе белков, обеспечивая жизненно важные клеточные функции.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актин и тубулин создают цитоскелет, который поддерживает форму клетки, участвует в транспортных процессах и внутриклеточной организации.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Мономеры и полимеры как энергетические резервуары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— основной мономер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является центральным источником энергии в клеточном дыхании, преобразуясь в АТФ. Этот мономер необходим для поддержания метаболических процессов.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полимеры и липиды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Крахмал и гликоген, полимеры глюкозы, служат запасными формами энергии у растений и животных. Жирные кислоты и липиды обеспечивают долгосрочное хранение энергии.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66" y="1421600"/>
            <a:ext cx="2036992" cy="227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1032" y="1421675"/>
            <a:ext cx="2036992" cy="227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73" y="1421675"/>
            <a:ext cx="2043649" cy="227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81352" y="1421675"/>
            <a:ext cx="2043649" cy="227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15358" y="3763130"/>
            <a:ext cx="192372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— носитель наследственной информации
</a:t>
            </a:r>
            <a:pPr algn="l" indent="0" marL="0">
              <a:lnSpc>
                <a:spcPct val="130039"/>
              </a:lnSpc>
              <a:buNone/>
            </a:pPr>
            <a:r>
              <a:rPr lang="en-US" sz="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Дезоксирибонуклеиновая кислота состоит из полимеров нуклеотидов и хранит всю генетическую информацию клетки. Она определяет структуру и функции живых организмов.
</a:t>
            </a:r>
            <a:endParaRPr lang="en-US" sz="975" dirty="0"/>
          </a:p>
        </p:txBody>
      </p:sp>
      <p:sp>
        <p:nvSpPr>
          <p:cNvPr id="12" name="Text 2"/>
          <p:cNvSpPr txBox="1"/>
          <p:nvPr/>
        </p:nvSpPr>
        <p:spPr>
          <a:xfrm>
            <a:off x="2556534" y="3763130"/>
            <a:ext cx="192372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Крахмал и гликоген — энергетические запасы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Полимеры глюкозы, крахмал у растений и гликоген у животных, запасают энергию, быстро мобилизуемую при необходимости для поддержания жизнедеятельности.
</a:t>
            </a:r>
            <a:endParaRPr lang="en-US" sz="1024" dirty="0"/>
          </a:p>
        </p:txBody>
      </p:sp>
      <p:sp>
        <p:nvSpPr>
          <p:cNvPr id="13" name="Text 3"/>
          <p:cNvSpPr txBox="1"/>
          <p:nvPr/>
        </p:nvSpPr>
        <p:spPr>
          <a:xfrm>
            <a:off x="4697424" y="3763130"/>
            <a:ext cx="192372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— транспорт кислорода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— сложный белок, состоящий из нескольких полипептидных цепей, который переносит кислород в крови, обеспечивая дыхание тканей организма.
</a:t>
            </a:r>
            <a:endParaRPr lang="en-US" sz="1024" dirty="0"/>
          </a:p>
        </p:txBody>
      </p:sp>
      <p:sp>
        <p:nvSpPr>
          <p:cNvPr id="14" name="Text 4"/>
          <p:cNvSpPr txBox="1"/>
          <p:nvPr/>
        </p:nvSpPr>
        <p:spPr>
          <a:xfrm>
            <a:off x="6838601" y="3763130"/>
            <a:ext cx="192372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Хитин и целлюлоза — структурные компоненты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Хитин формирует наружный скелет у беспозвоночных, а целлюлоза — основной компонент клеточной стенки растений, выполняя защитные и опорные функции.
</a:t>
            </a:r>
            <a:endParaRPr lang="en-US" sz="1024" dirty="0"/>
          </a:p>
        </p:txBody>
      </p:sp>
      <p:sp>
        <p:nvSpPr>
          <p:cNvPr id="15" name="Text 5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примеры биологических полимеров
</a:t>
            </a:r>
            <a:endParaRPr lang="en-US" sz="1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аспект образования мономеров и полимеров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109775" y="183182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мономеров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ранней Земле простые органические мономеры могли формироваться в абиотических условиях, создавая химическую основу для жизни.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4512225" y="1832600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протобионтов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Самоорганизующиеся структуры из полимеров стали предшественниками клеток, способствуя развитию обмена веществ и генетической информации.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7621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Опарина—Холдейна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Предполагает, что мономеры накапливались в праокеанах, где произошла их эволюционная отборка, предшествующая формированию живых систем.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3488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биохимической эволюции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сложных биополимеров привело к появлению метаболических путей и репликации, заложив основы жизни.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биотехнологии: использование биологических мономеров и полимеров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Биополимеры используют для изготовления биосовместимых имплантатов и лекарственных форм, что улучшает их взаимодействие с организмом и снижает побочные эффекты.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инженерия позволяет создавать искусственные полинуклеотиды для генной терапии, корректируя наследственные заболевания на молекулярном уровне.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Синтетические белки применяются в медицине и биоматериалах, способствуя разработке новых лекарств и устройств с улучшенными характеристиками.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420536"/>
            <a:ext cx="4534800" cy="19939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материалов биополимеров, 2023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и синтетические биополимеры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основные характеристики натуральных и синтетических полимеров, отражая их свойства, назначение и экологические особенности.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полимеры обеспечивают экологичность, тогда как синтетические разрабатываются для специфических технических задач, хотя имеют меньшую разлагаемость.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производство синтетических полимеров вызывает загрязнение окружающей среды из-за их длительной утилизации и накопления в экосистемах.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биоразлагаемых полимеров помогает создавать устойчивые системы потребления с минимальным вредом для природы.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Биополимеры, основанные на природных соединениях, сокращают отходы и быстрее разлагаются, способствуя уменьшению загрязнения и поддержанию биосферы.
</a:t>
            </a:r>
            <a:endParaRPr lang="en-US" sz="1340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аспекты использования биополимеров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60" y="1890721"/>
            <a:ext cx="396113" cy="452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05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190" y="3506840"/>
            <a:ext cx="396113" cy="452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21690"/>
            <a:ext cx="423000" cy="423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развития биологических мономеров и полимеров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полимеров с уникальными характеристиками открывает возможности для инноваций в медицине и технике.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материалы с заданными свойствами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микроорганизмов позволяет экологично и эффективно получать биологические мономеры для промышленности.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Микробиологическое производство мономеров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Биосенсоры обеспечивают чувствительный и специфичный анализ биомолекул, расширяя научные и прикладные возможности.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биосенсоров на основе полинуклеотидов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в биополимерах способствуют снижению экологического следа и продвижению зеленых технологических решений.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Экологичные технологии и устойчивое развитие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биологических мономеров и полимеров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этих молекул раскрывает основы жизни, улучшая понимание биологических процессов и развитие технологий для медицины, экологии и промышленности.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2026-05-10T06:46:49Z</dcterms:created>
  <dcterms:modified xsi:type="dcterms:W3CDTF">2026-05-10T06:46:49Z</dcterms:modified>
</cp:coreProperties>
</file>