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74" y="909450"/>
            <a:ext cx="3223953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1450" y="2432550"/>
            <a:ext cx="39024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природа в русской литературе: основные смыслы темы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литературе помогает понять человека, его выбор и внутренний мир.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4701450" y="4215550"/>
            <a:ext cx="4130700" cy="62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объединяет произведения разных эпох и помогает увидеть, как через пейзаж, символы и природные образы писатели раскрывают чувства, нравственные поиски и отношение героя к миру.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природа в русской литературе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45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создаёт пространство и время действия, задаёт тон повествованию и помогает читателю почувствовать покой, тревогу, ожидание или обновление.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4550" y="3593350"/>
            <a:ext cx="7894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русской литературы особенно важно представление о природе как о живой силе, с которой человек вступает в духовный диалог, а не просто любуется ею.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328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лирике пейзаж часто становится центральным образом, а в эпосе и драме — фоном, который подчёркивает поступки и переживания персонажей.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6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часть художественной картины мира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7450" y="1276329"/>
            <a:ext cx="3506400" cy="33214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1729475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Пушкина природные картины обычно связаны с гармонией, свободой и ясным ощущением жизни: они передают радость бытия и внутреннюю собранность лирического героя.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3440950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Лермонтова пейзаж звучит более напряжённо и философски: он выражает одиночество, внутренний разлад и стремление найти духовную опору в мире.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у А. С. Пушкина и М. Ю. Лермонтова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Пушкина, Лермонтова, Тургенева, Толстого, Пришвина и Паустовского.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литературных направлений меняет и функции пейзажа: от возвышенного символа — к нравственному и социальному смыслу.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развивается литература, тем сильнее природа связывается с ответственностью человека и утратой гармонии.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русской литературе меняется образ природы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прозе Тургенева природа имеет самостоятельную ценность: она не декорация, а особый мир, требующий наблюдательности, такта и внутренней культуры.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94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«Записках охотника» и «Отцах и детях» пейзаж помогает увидеть хрупкость лесной и полевой России, а также тонкость человеческого отношения к живому.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96575" y="1972725"/>
            <a:ext cx="23205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Базарова особенно ярко показывает столкновение прагматичного взгляда с более глубоким, духовным пониманием природы и места человека в ней.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9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С. Тургенев: человек в живой природе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1206" y="1394038"/>
            <a:ext cx="3801588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мотив природы раскрывает разные авторские идеи: от личной лирики до философского осмысления человека и мира.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русской литературы XIX–XX веков.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природные образы в разных текстах выполняют разные художественные и нравственные задачи.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ключевых произведениях русской литературы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4450" y="15951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Толстого природа тесно связана с нравственным прозрением героя: её образы сопровождают моменты внутреннего перелома и переоценки жизни.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68900" y="480000"/>
            <a:ext cx="82062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Л. Н. Толстой: природа и духовное обновление человека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744450" y="26536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«Войне и мире» дуб, небо Аустерлица и весеннее пробуждение природы помогают увидеть изменения в сознании Андрея Болконского и Пьера Безухова.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744450" y="37082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Природный мир противопоставлен суете и искусственности света, а внимательное отношение к нему становится признаком честности и способности к самопознанию.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природная деталь превращается в нравственный и психологический смысл текста.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как путь к раскрытию героя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50" y="1157761"/>
            <a:ext cx="2681700" cy="17755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003" y="1157761"/>
            <a:ext cx="2681700" cy="17755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7761"/>
            <a:ext cx="2681700" cy="17755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4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М. Пришвин и К. Г. Паустовский: человек как хранитель природы
</a:t>
            </a:r>
            <a:endParaRPr lang="en-US" sz="2049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445725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как пространство доверия
</a:t>
            </a:r>
            <a:pPr algn="l" indent="0" marL="0">
              <a:lnSpc>
                <a:spcPct val="115000"/>
              </a:lnSpc>
              <a:buNone/>
            </a:pPr>
            <a:r>
              <a:rPr lang="en-US" sz="100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Пришвина лес не просто окружает героя — он проверяет его внимательность, терпение и бережность. Встреча с природой становится уроком ответственности: человек либо входит в мир живого как друг, либо разрушает его неосторожностью.
</a:t>
            </a:r>
            <a:endParaRPr lang="en-US" sz="934" dirty="0"/>
          </a:p>
        </p:txBody>
      </p:sp>
      <p:sp>
        <p:nvSpPr>
          <p:cNvPr id="10" name="Text 3"/>
          <p:cNvSpPr txBox="1"/>
          <p:nvPr/>
        </p:nvSpPr>
        <p:spPr>
          <a:xfrm>
            <a:off x="3254000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простых вещей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Паустовский показывает природу через свет, воздух, воду и память о пережитом. Его пейзаж учит замечать тихую красоту обычного дня и видеть в ней нравственную опору, без которой беднеет и слово, и человеческое чувство.
</a:t>
            </a:r>
            <a:endParaRPr lang="en-US" sz="998" dirty="0"/>
          </a:p>
        </p:txBody>
      </p:sp>
      <p:sp>
        <p:nvSpPr>
          <p:cNvPr id="11" name="Text 4"/>
          <p:cNvSpPr txBox="1"/>
          <p:nvPr/>
        </p:nvSpPr>
        <p:spPr>
          <a:xfrm>
            <a:off x="6016225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Хрупкое равновесие мира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обоих писателей человек не властвует над природой, а отвечает за неё. Тропинка в лесу, озеро и утренний туман становятся образами мира, который легко утратить и который нужно сохранять вниманием, добротой и внутренней культурой.
</a:t>
            </a:r>
            <a:endParaRPr lang="en-US" sz="91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русской литературы XIX–XX веков; тематический анализ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русской литературе эти мотивы часто соединяются в одном произведении и усиливают друг друга, создавая многослойный образ природы.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мотивы духовной связи и нравственного выбора: природа не только описывается, но и помогает автору оценить человека.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мотивы темы в литературе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125" y="1291100"/>
            <a:ext cx="300900" cy="300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3444" y="1291100"/>
            <a:ext cx="338513" cy="3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4125" y="3055087"/>
            <a:ext cx="300900" cy="300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444" y="3055087"/>
            <a:ext cx="338513" cy="300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Антитеза: гармония и разрушение природного мира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702475" y="1819288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умеет видеть красоту живого мира, не торопится с оценками и воспринимает природу как самостоятельную ценность, а не как удобный ресурс.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17032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Созерцание и уважение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50600" y="181925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ощущает себя частью общего мира, бережёт лес, воду, животных и понимает, что его поступки имеют последствия не только для него самого.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837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Соучастие и ответственность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702475" y="354250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Прагматичный взгляд превращает природу в объект использования. В литературе такой подход ведёт к духовной бедности, внутреннему оскудению и нравственному конфликту.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1170325" y="3049200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Равнодушие и насилие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50600" y="3566200"/>
            <a:ext cx="3647700" cy="8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XX века усиливается мотив разрушения природной среды войной, техникой и бездуховностью, поэтому тема становится особенно острой и современной.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5218375" y="3049201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тревога XX века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2877" y="1808050"/>
            <a:ext cx="2989147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62275" y="3523900"/>
            <a:ext cx="3335700" cy="4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Систематизация литературоведческих приёмов по русской классике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62225" y="1792000"/>
            <a:ext cx="3335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художественные приёмы превращают пейзаж в смысловой центр произведения.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62225" y="2689225"/>
            <a:ext cx="3335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Приёмы делают пейзаж не описанием, а способом выражения мысли, эмоции и авторской оценки происходящего.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1775" y="480000"/>
            <a:ext cx="82062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Приёмы изображения природы в художественном тексте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45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0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картины нередко передают не только красоту места, но и чувство принадлежности к родной земле. Через знакомый пейзаж писатели показывают историческую память, укоренённость и внутреннюю связь человека с Россией.
</a:t>
            </a:r>
            <a:endParaRPr lang="en-US" sz="1004" dirty="0"/>
          </a:p>
        </p:txBody>
      </p:sp>
      <p:sp>
        <p:nvSpPr>
          <p:cNvPr id="6" name="Text 1"/>
          <p:cNvSpPr txBox="1"/>
          <p:nvPr/>
        </p:nvSpPr>
        <p:spPr>
          <a:xfrm>
            <a:off x="534550" y="3593350"/>
            <a:ext cx="7894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соединение пейзажа и образа Родины создаёт в литературе особую интонацию: лирическую, патриотическую и одновременно задумчивую. Природа становится языком, на котором автор говорит о России и о себе.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328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0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Лермонтова, Некрасова, Тютчева, Бунина и Есенина образ природы помогает говорить о судьбе страны без прямых деклараций. Простые детали — поле, дорога, небо, ветер — приобретают гражданское и эмоциональное звучание.
</a:t>
            </a:r>
            <a:endParaRPr lang="en-US" sz="1004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6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Родина в русской литературе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 произведениям Пушкина, Лермонтова, Тургенева, Толстого, Пришвина и Паустовского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писателя природный образ работает по-своему: от лирической гармонии до нравственного испытания и памяти о пережитом.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подтверждает: тема общая, но художественная задача у авторов различается — природа раскрывает не одно значение, а целую систему смыслов.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природы у разных авторов и их смысл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4003" y="1158347"/>
            <a:ext cx="2681700" cy="25298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8347"/>
            <a:ext cx="2681700" cy="2529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1750" y="1158347"/>
            <a:ext cx="2681700" cy="252980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пейзаже русской классики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3254000" y="3887392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Весенний лес как знак обновления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3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Тает снег, темнеет земля, в воде отражается небо, а тонкие ветви будто только что проснулись. Пейзаж передаёт ощущение начала новой жизни и напоминает, что человек тоже способен к духовному обновлению, если внимательно всматривается в мир вокруг.
</a:t>
            </a:r>
            <a:endParaRPr lang="en-US" sz="870" dirty="0"/>
          </a:p>
        </p:txBody>
      </p:sp>
      <p:sp>
        <p:nvSpPr>
          <p:cNvPr id="12" name="Text 3"/>
          <p:cNvSpPr txBox="1"/>
          <p:nvPr/>
        </p:nvSpPr>
        <p:spPr>
          <a:xfrm>
            <a:off x="6016225" y="3887392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берег и чувство меры
</a:t>
            </a:r>
            <a:pPr algn="l" indent="0" marL="0">
              <a:lnSpc>
                <a:spcPct val="115000"/>
              </a:lnSpc>
              <a:buNone/>
            </a:pPr>
            <a:r>
              <a:rPr lang="en-US" sz="53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речном берегу слышен плеск воды, шорох травы и редкие голоса, а широкий горизонт создаёт ощущение свободы. Такой пейзаж помогает увидеть красоту простого и устойчивого мира, где особенно заметны спокойствие, достоинство и уважение к жизни.
</a:t>
            </a:r>
            <a:endParaRPr lang="en-US" sz="875" dirty="0"/>
          </a:p>
        </p:txBody>
      </p:sp>
      <p:sp>
        <p:nvSpPr>
          <p:cNvPr id="13" name="Text 4"/>
          <p:cNvSpPr txBox="1"/>
          <p:nvPr/>
        </p:nvSpPr>
        <p:spPr>
          <a:xfrm>
            <a:off x="491775" y="3893828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дорога и ожидание перемен
</a:t>
            </a:r>
            <a:pPr algn="l" indent="0" marL="0">
              <a:lnSpc>
                <a:spcPct val="115000"/>
              </a:lnSpc>
              <a:buNone/>
            </a:pPr>
            <a:r>
              <a:rPr lang="en-US" sz="51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Белая дорога тянется вдаль, снег приглушает звуки, а воздух кажется особенно чистым и прозрачным. В такой картине легко почувствовать и тишину, и внутреннее движение мысли, как в русской классике, где зима часто становится временем размышления и надежды.
</a:t>
            </a:r>
            <a:endParaRPr lang="en-US" sz="83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выстроить аргументацию на основе художественного текста и авторской позиции.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писать сочинение по теме «Человек и природа»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012" y="1481745"/>
            <a:ext cx="185700" cy="148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1650" y="1481745"/>
            <a:ext cx="185700" cy="148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70200" y="3301887"/>
            <a:ext cx="168600" cy="168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5000" y="3303654"/>
            <a:ext cx="185700" cy="16506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68900" y="480000"/>
            <a:ext cx="8206200" cy="66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Этический смысл темы в литературе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60030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тексты напоминают, что человек отвечает за свои поступки не только перед людьми, но и перед живым миром, который не может защитить себя сам.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495475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к природе в произведениях русской литературы строится на внимательности и осторожности: ценность имеет не польза, а сохранение жизни, красоты и равновесия.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954750" y="3686375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Духовная зрелость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становится пространством проверки личности: уважение к ней показывает способность человека к самоограничению, сочувствию и зрелому пониманию мира.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98125" y="3686375"/>
            <a:ext cx="35292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 взгляда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видеть природу без корысти связано с внутренней правдивостью героя. Чем тоньше его взгляд, тем глубже его нравственная и духовная культура.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5358" y="1394038"/>
            <a:ext cx="5653284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читается через детали, символы и поступки героев; именно их сочетание создаёт целостный смысл произведения.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и практика школьного анализа художественного текста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определить, какие элементы текста раскрывают тему человека и природы.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Итоговые идеи для анализа произведений на уроке литературы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2038875"/>
            <a:ext cx="80328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природа: главный вывод русской литературы
</a:t>
            </a:r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убеждает: природа раскрывает человека, а человек отвечает за сохранение мира вокруг себя. Истинная культура начинается с бережного взгляда, нравственной ответственности и умения видеть в природе ценность, а не ресурс.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2026-05-20T04:33:24Z</dcterms:created>
  <dcterms:modified xsi:type="dcterms:W3CDTF">2026-05-20T04:33:24Z</dcterms:modified>
</cp:coreProperties>
</file>