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Роль английского языка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– ключ к глобальному общению и возможностям в XXI веке.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английского как международного языка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стал мировым языком благодаря Британской империи и влиянию США. Его развитие прошло через эпоху колониализма, массовые СМИ и цифровую трансформацию, закрепив статус lingua franca.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 школьной программе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английского входит в федеральный образовательный стандарт (ФГОС), обеспечивая обязательный языковой базис для школьников по всей стране.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акцент делается на коммуникативные навыки: аудирование, говорение, письмо и чтение, необходимые для эффективного взаимодействия на английском языке.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10 класса включает работу с аутентичными текстами, активное расширение лексики и углубленное изучение грамматических конструкций.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английского языка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и Великобритания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территориях английский является родным для большинства населения, играя ведущую роль в культуре, экономике и образовании.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Южная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функционирует как лингва франка, объединяя множество этнических групп и обеспечивая связность в государственных и образовательных сферах.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Австралия, Новая Зеландия и Карибский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английский – основной язык общения, влияющий на социальную жизнь и международные связи этих 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популярности английского языка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мощь англоязычных стран способствует глобальному распространению языка и его востребованности в бизнесе.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выбирают английский как официальный рабочий язык для координации деятельности и дипломатии.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большинством создаются и распространяются именно на английском, что делает его стандартом в образовании.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 инновации преимущественно документируются и реализуются с использованием английской терминологии.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 культуре и медиа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медиа-гиганты, такие как BBC и Netflix, создают англоязычный контент с глобальным воздействием, формируя культурные тренды.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способствует международной популярности музыки, кино и видеоигр, часто внедряя свои выражения в повседневный лексикон.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способствует международной популярности музыки, кино и видеоигр, часто внедряя свои выражения в повседневный лексикон.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владения английским в разных странах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населения со знанием английского и его статус в образовательных системах ряда стран мира, отражающий глобальные языковые тенденции.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 English Proficiency Index,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владения английским в Европе связывают с обязательным изучением и потребностями международной коммуникации.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69581"/>
            <a:ext cx="600900" cy="48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– ключ к образованию и карьере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престижным вузам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английского откроет двери в ведущие университеты мира, где обучение происходит на английском языке.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международных компаниях становится возможна благодаря свободному владению английским, расширяя профессиональные горизонты.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обменных программах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необходим для успешного участия в международных образовательных и культурных обменах.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 мире цифровых технологий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доминирование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всего контента в интернете создается на английском языке, что делает его главным инструментом онлайн-общения и информации.
</a:t>
            </a:r>
            <a:endParaRPr lang="en-US" sz="1009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Программное обеспечение на 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программные продукты впервые выходят на английском, обеспечивая стандартизацию и удобство для пользователей по всему миру.
</a:t>
            </a:r>
            <a:endParaRPr lang="en-US" sz="1009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IT-стандарты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терминология стала lingua franca в технической документации и программировании, упрощая совместную работу специалистов из разных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грамматические особенности английского языка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временных форм и пассивных конструкций позволяет точно выражать временные отношения и акцентировать внимание в речи.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порядок слов в предложении: подлежащее, сказуемое, дополнение, что облегчает понимание структуры речи.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вспомогательных глаголов do, have, will, shall для образования вопросов, отрицаний и временных 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особенности и типичные трудности для русскоговорящих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Фальшивые друзья переводчика вызывают ошибки при изучении, поскольку похожие слова имеют разные значения. К примеру, actual означает «фактический», а не «актуальный», что требует внимательности при переводе.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значения слов и омонимы часто создают сложности: слово lead одновременно переводится как «вести» и «свинец». Идиоматические выражения, такие как it’s raining cats and dogs, непонятны без культурного контекста.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английского языка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(Duolingo, BBC Learning, Skyeng) обеспечивают интерактивные занятия с доступом к разнообразным упражнениям и мультимедийному контенту, стимулируя самостоятельное обучение.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позволяют практиковать языковые навыки в любое время, делая обучение гибким и удобным, а видеоматериалы с субтитрами поддерживают восприятие на слух.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Коммуникативный подход ориентирован на активное взаимодействие: ролевые игры, дебаты и проекты способствуют развитию навыков живого общения и поддерживают мотивацию.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Адаптированные аудиоматериалы и подкасты для средней школы учитывают уровень слушателей, что позволяет постепенно улучшать понимание языка на 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востребованности английского языка в России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школ с углубленным изучением языка отражает интерес к Европейским и международным стандартам 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Минпросвещения РФ; SuperJob,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владения английским позитивно коррелирует с трудоустройством и карьерными перспективами молодых специалистов.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для путешествий и международных экзаменов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— универсальный язык туристического обслуживания в мировых аэропортах, отелях и экскурсионных турах, обеспечивая комфорт и понимание между людьми разных культур.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экзамены IELTS, TOEFL и Cambridge являются признанными стандартами для поступления в зарубежные вузы и открывают возможности для карьерного роста.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английским способствует развитию коммуникативных навыков и межкультурного понимания, необходимых в современном глобализированном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и американский варианты английского: различия и сходства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отличия включают написание слов, например, colour (британский) и color (американский), а также различия в суффиксах: travelled против traveled.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вариативно, например, слово bath звучит как [bɑːθ] в Британии и [bæθ] в США, что важно учитывать при аудировании и разговорной практике.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различия проявляются в использовании разных слов для одних понятий, например, trousers (британский) и pants (американский) — брюки.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отличия, оба варианта объединяет общая грамматика и происхождение, что облегчает понимание и международное общение.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экзаменов по английскому языку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IELTS и TOEFL предлагают широкое международное признание, в то время как ЕГЭ ориентирован на российскую аудиторию.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характеристики популярных экзаменов, их форматы и уровень признания, полезные для выбора 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экзаменов, 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успеха: влияние английского на карьеру известных личностей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Илон Маск: путь от Южной Африки к мировому бизнесу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английского языка помогло Илону Маску адаптироваться и успешно учиться в США. Это стало фундаментом для создания его международных компаний и инновационных проектов.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Дуров: расширение горизонтов через английский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владению английским Павел Дуров наладил международные связи и собрал англоязычную команду для развития Telegram, что способствовало глобальному успеху сервиса.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Юлия Пересильд: образование за рубежом и новые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за границей, благодаря знанию английского, позволило актрисе Юлии Пересильд расширить профессиональные навыки и повысить конкурентоспособность на международной арене.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затруднения и способы их преодоления при изучении английского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включают запоминание неправильных глаголов и правильное использование времен, что требует систематической практики и повторения.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произношением и употреблением артиклей решаются через аудиотренировки и специальные упражнения с преподавателями и носителями языка.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словарный запас расширяется регулярным чтением, ведением словарика и применением интерактивных технологий для закрепления материала.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успешному освоению английского языка в 10 классе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мультимедийных ресурсов, таких как видеоуроки и интерактивные платформы, способствует комплексному развитию всех языковых умений.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конкретных целей поможет сосредоточиться на достижении уровня B1/B2, что обеспечит уверенное владение языком и поддержку в учебе.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общение с носителями и участие в конкурсах укрепят навыки и мотивацию, а также расширят культурный кругозор учащихся.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язык: ключ к успешному будущему выпускника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английским раскрывает широкий спектр образовательных и профессиональных возможностей, обеспечивая конкурентоспособность и личностный рост современного молодого человека.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2026-05-07T17:38:03Z</dcterms:created>
  <dcterms:modified xsi:type="dcterms:W3CDTF">2026-05-07T17:38:03Z</dcterms:modified>
</cp:coreProperties>
</file>